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  <p:sldMasterId id="2147483672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7" d="100"/>
          <a:sy n="77" d="100"/>
        </p:scale>
        <p:origin x="883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44557dd54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44557dd540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g44557dd540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44557dd54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44557dd540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g44557dd540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44557dd540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44557dd540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g44557dd540_0_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44557dd540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44557dd540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g44557dd540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44557dd54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44557dd540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g44557dd540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/>
          <p:nvPr/>
        </p:nvSpPr>
        <p:spPr>
          <a:xfrm>
            <a:off x="3175" y="6400800"/>
            <a:ext cx="121887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15" y="633431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" name="Google Shape;26;p2"/>
          <p:cNvCxnSpPr/>
          <p:nvPr/>
        </p:nvCxnSpPr>
        <p:spPr>
          <a:xfrm>
            <a:off x="1207658" y="4343400"/>
            <a:ext cx="98754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body" idx="1"/>
          </p:nvPr>
        </p:nvSpPr>
        <p:spPr>
          <a:xfrm rot="5400000">
            <a:off x="4114830" y="-1171816"/>
            <a:ext cx="402330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/>
          <p:nvPr/>
        </p:nvSpPr>
        <p:spPr>
          <a:xfrm>
            <a:off x="3175" y="6400800"/>
            <a:ext cx="121887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2"/>
          <p:cNvSpPr/>
          <p:nvPr/>
        </p:nvSpPr>
        <p:spPr>
          <a:xfrm>
            <a:off x="15" y="633431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title"/>
          </p:nvPr>
        </p:nvSpPr>
        <p:spPr>
          <a:xfrm rot="5400000">
            <a:off x="7160700" y="1978978"/>
            <a:ext cx="57573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body" idx="1"/>
          </p:nvPr>
        </p:nvSpPr>
        <p:spPr>
          <a:xfrm rot="5400000">
            <a:off x="1826700" y="-573722"/>
            <a:ext cx="57573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07" name="Google Shape;107;p1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2" name="Google Shape;142;p2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/>
          <a:lstStyle>
            <a:lvl1pPr marL="457200" lvl="0" indent="-381000" algn="ctr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43" name="Google Shape;143;p2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 sz="1800"/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>
            <a:off x="3175" y="6400800"/>
            <a:ext cx="121887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>
            <a:off x="15" y="633431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1" name="Google Shape;41;p4"/>
          <p:cNvCxnSpPr/>
          <p:nvPr/>
        </p:nvCxnSpPr>
        <p:spPr>
          <a:xfrm>
            <a:off x="1207658" y="4343400"/>
            <a:ext cx="98754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00" cy="3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00" cy="33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/>
          <p:nvPr/>
        </p:nvSpPr>
        <p:spPr>
          <a:xfrm>
            <a:off x="3175" y="6400800"/>
            <a:ext cx="121887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8"/>
          <p:cNvSpPr/>
          <p:nvPr/>
        </p:nvSpPr>
        <p:spPr>
          <a:xfrm>
            <a:off x="15" y="633431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/>
          <p:nvPr/>
        </p:nvSpPr>
        <p:spPr>
          <a:xfrm>
            <a:off x="16" y="0"/>
            <a:ext cx="40509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9"/>
          <p:cNvSpPr/>
          <p:nvPr/>
        </p:nvSpPr>
        <p:spPr>
          <a:xfrm>
            <a:off x="4040071" y="0"/>
            <a:ext cx="639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3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/>
          <p:nvPr/>
        </p:nvSpPr>
        <p:spPr>
          <a:xfrm>
            <a:off x="0" y="4953000"/>
            <a:ext cx="12188700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0"/>
          <p:cNvSpPr/>
          <p:nvPr/>
        </p:nvSpPr>
        <p:spPr>
          <a:xfrm>
            <a:off x="15" y="4915076"/>
            <a:ext cx="12188700" cy="6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300" cy="8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0"/>
          <p:cNvSpPr>
            <a:spLocks noGrp="1"/>
          </p:cNvSpPr>
          <p:nvPr>
            <p:ph type="pic" idx="2"/>
          </p:nvPr>
        </p:nvSpPr>
        <p:spPr>
          <a:xfrm>
            <a:off x="15" y="0"/>
            <a:ext cx="12192000" cy="4915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457200" tIns="457200" rIns="0" bIns="45700" anchor="t" anchorCtr="0"/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1"/>
          </p:nvPr>
        </p:nvSpPr>
        <p:spPr>
          <a:xfrm>
            <a:off x="1097280" y="5907023"/>
            <a:ext cx="101133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1"/>
          <p:cNvSpPr/>
          <p:nvPr/>
        </p:nvSpPr>
        <p:spPr>
          <a:xfrm>
            <a:off x="0" y="6334316"/>
            <a:ext cx="12192000" cy="6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1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p1"/>
          <p:cNvCxnSpPr/>
          <p:nvPr/>
        </p:nvCxnSpPr>
        <p:spPr>
          <a:xfrm>
            <a:off x="1193532" y="1737845"/>
            <a:ext cx="996690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6"/>
          <p:cNvSpPr/>
          <p:nvPr/>
        </p:nvSpPr>
        <p:spPr>
          <a:xfrm>
            <a:off x="1027922" y="1766739"/>
            <a:ext cx="10136155" cy="360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CS 171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Introduction to Artificial Intelligence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Discussion Session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000" b="0" i="0" u="none" strike="noStrike" cap="none">
                <a:solidFill>
                  <a:srgbClr val="637052"/>
                </a:solidFill>
                <a:latin typeface="Calibri"/>
                <a:ea typeface="Calibri"/>
                <a:cs typeface="Calibri"/>
                <a:sym typeface="Calibri"/>
              </a:rPr>
              <a:t>Quiz #1 and Local Search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Hill Climbing Search</a:t>
            </a:r>
            <a:endParaRPr/>
          </a:p>
        </p:txBody>
      </p:sp>
      <p:pic>
        <p:nvPicPr>
          <p:cNvPr id="215" name="Google Shape;21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8431" y="1859639"/>
            <a:ext cx="7173195" cy="311415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35"/>
          <p:cNvSpPr txBox="1">
            <a:spLocks noGrp="1"/>
          </p:cNvSpPr>
          <p:nvPr>
            <p:ph type="body" idx="1"/>
          </p:nvPr>
        </p:nvSpPr>
        <p:spPr>
          <a:xfrm>
            <a:off x="908436" y="5096073"/>
            <a:ext cx="10058400" cy="449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Gets stuck at local maxima (incomplete)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Hill Climbing with Random Restarts</a:t>
            </a:r>
            <a:endParaRPr/>
          </a:p>
        </p:txBody>
      </p:sp>
      <p:sp>
        <p:nvSpPr>
          <p:cNvPr id="222" name="Google Shape;222;p36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If the search fails, restart the search from a random position</a:t>
            </a:r>
            <a:endParaRPr/>
          </a:p>
          <a:p>
            <a:pPr marL="91440" marR="0" lvl="0" indent="-12700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If each search has a probability p of succeeding, expected number of random restarts is 1/p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Simulated Annealing</a:t>
            </a:r>
            <a:endParaRPr sz="4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130" y="2049801"/>
            <a:ext cx="8312856" cy="3784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90482" y="2375648"/>
            <a:ext cx="3878308" cy="17387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Beam Search</a:t>
            </a:r>
            <a:endParaRPr/>
          </a:p>
        </p:txBody>
      </p:sp>
      <p:sp>
        <p:nvSpPr>
          <p:cNvPr id="235" name="Google Shape;235;p38"/>
          <p:cNvSpPr txBox="1">
            <a:spLocks noGrp="1"/>
          </p:cNvSpPr>
          <p:nvPr>
            <p:ph type="body" idx="1"/>
          </p:nvPr>
        </p:nvSpPr>
        <p:spPr>
          <a:xfrm>
            <a:off x="6596918" y="2236305"/>
            <a:ext cx="4558762" cy="385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Stochastic version:</a:t>
            </a:r>
            <a:endParaRPr/>
          </a:p>
          <a:p>
            <a:pPr marL="384048" marR="0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Randomly select k children according to its value</a:t>
            </a:r>
            <a:endParaRPr/>
          </a:p>
          <a:p>
            <a:pPr marL="91440" marR="0" lvl="0" indent="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773" y="2304790"/>
            <a:ext cx="5640362" cy="30494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Genetic Algorithms</a:t>
            </a:r>
            <a:endParaRPr/>
          </a:p>
        </p:txBody>
      </p:sp>
      <p:pic>
        <p:nvPicPr>
          <p:cNvPr id="242" name="Google Shape;242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76993" y="1931155"/>
            <a:ext cx="6335187" cy="1984862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9"/>
          <p:cNvSpPr txBox="1">
            <a:spLocks noGrp="1"/>
          </p:cNvSpPr>
          <p:nvPr>
            <p:ph type="body" idx="1"/>
          </p:nvPr>
        </p:nvSpPr>
        <p:spPr>
          <a:xfrm>
            <a:off x="1097280" y="4005470"/>
            <a:ext cx="10058400" cy="1863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How crossover occurs is </a:t>
            </a:r>
            <a:r>
              <a:rPr lang="en-US"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very important</a:t>
            </a:r>
            <a:endParaRPr dirty="0"/>
          </a:p>
          <a:p>
            <a:pPr marL="384048" marR="0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Imagine a situation in which we crossover by randomly selecting a position from each parent for every position instead of selecting a point at which to split them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2017-fq-cs-171-midterm-exam.pdf</a:t>
            </a:r>
            <a:endParaRPr/>
          </a:p>
        </p:txBody>
      </p:sp>
      <p:sp>
        <p:nvSpPr>
          <p:cNvPr id="250" name="Google Shape;250;p40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r>
              <a:rPr lang="en-US"/>
              <a:t>Question 1</a:t>
            </a:r>
            <a:endParaRPr/>
          </a:p>
        </p:txBody>
      </p:sp>
      <p:pic>
        <p:nvPicPr>
          <p:cNvPr id="251" name="Google Shape;251;p40"/>
          <p:cNvPicPr preferRelativeResize="0"/>
          <p:nvPr/>
        </p:nvPicPr>
        <p:blipFill rotWithShape="1">
          <a:blip r:embed="rId3">
            <a:alphaModFix/>
          </a:blip>
          <a:srcRect b="81173"/>
          <a:stretch/>
        </p:blipFill>
        <p:spPr>
          <a:xfrm>
            <a:off x="1234450" y="2703625"/>
            <a:ext cx="8205651" cy="129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41"/>
          <p:cNvPicPr preferRelativeResize="0"/>
          <p:nvPr/>
        </p:nvPicPr>
        <p:blipFill rotWithShape="1">
          <a:blip r:embed="rId3">
            <a:alphaModFix/>
          </a:blip>
          <a:srcRect t="17898"/>
          <a:stretch/>
        </p:blipFill>
        <p:spPr>
          <a:xfrm>
            <a:off x="1658863" y="384350"/>
            <a:ext cx="8874274" cy="608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7013" y="734050"/>
            <a:ext cx="8977975" cy="584710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42"/>
          <p:cNvSpPr txBox="1"/>
          <p:nvPr/>
        </p:nvSpPr>
        <p:spPr>
          <a:xfrm>
            <a:off x="5335525" y="418450"/>
            <a:ext cx="23043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/>
              <a:t>Solution</a:t>
            </a:r>
            <a:endParaRPr sz="1500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Q1. b and c</a:t>
            </a:r>
            <a:endParaRPr/>
          </a:p>
        </p:txBody>
      </p:sp>
      <p:pic>
        <p:nvPicPr>
          <p:cNvPr id="271" name="Google Shape;27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0125" y="2409638"/>
            <a:ext cx="10191750" cy="303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Q1. b and c solutions</a:t>
            </a:r>
            <a:endParaRPr/>
          </a:p>
        </p:txBody>
      </p:sp>
      <p:pic>
        <p:nvPicPr>
          <p:cNvPr id="278" name="Google Shape;27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6800" y="2433878"/>
            <a:ext cx="10058400" cy="29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3" name="Google Shape;16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9913" y="643467"/>
            <a:ext cx="10272173" cy="5050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/>
          </a:p>
        </p:txBody>
      </p:sp>
      <p:sp>
        <p:nvSpPr>
          <p:cNvPr id="284" name="Google Shape;284;p45"/>
          <p:cNvSpPr txBox="1"/>
          <p:nvPr/>
        </p:nvSpPr>
        <p:spPr>
          <a:xfrm>
            <a:off x="3698933" y="2341983"/>
            <a:ext cx="4794133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Any other questions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456" y="86780"/>
            <a:ext cx="11553190" cy="2248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3456" y="2422206"/>
            <a:ext cx="11473645" cy="3889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456" y="86780"/>
            <a:ext cx="11553190" cy="2248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2649" y="3140580"/>
            <a:ext cx="11646701" cy="19880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30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2" name="Google Shape;18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4250" y="201140"/>
            <a:ext cx="10303499" cy="5641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1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9" name="Google Shape;18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032" y="224228"/>
            <a:ext cx="11378340" cy="5415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7212" y="344399"/>
            <a:ext cx="9262201" cy="308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9211" y="3429000"/>
            <a:ext cx="9778201" cy="240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7212" y="344399"/>
            <a:ext cx="9262201" cy="3084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5011" y="3574688"/>
            <a:ext cx="9726601" cy="2412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4"/>
          <p:cNvSpPr txBox="1">
            <a:spLocks noGrp="1"/>
          </p:cNvSpPr>
          <p:nvPr>
            <p:ph type="title"/>
          </p:nvPr>
        </p:nvSpPr>
        <p:spPr>
          <a:xfrm>
            <a:off x="1147521" y="206216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Terminology</a:t>
            </a:r>
            <a:endParaRPr/>
          </a:p>
        </p:txBody>
      </p:sp>
      <p:pic>
        <p:nvPicPr>
          <p:cNvPr id="207" name="Google Shape;207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790" y="2273245"/>
            <a:ext cx="6346801" cy="32656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5590" y="2273245"/>
            <a:ext cx="5185009" cy="3265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5589" y="2273244"/>
            <a:ext cx="5185009" cy="32656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Widescreen</PresentationFormat>
  <Paragraphs>30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Retrospect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Terminology</vt:lpstr>
      <vt:lpstr>Hill Climbing Search</vt:lpstr>
      <vt:lpstr>Hill Climbing with Random Restarts</vt:lpstr>
      <vt:lpstr>Simulated Annealing</vt:lpstr>
      <vt:lpstr>Beam Search</vt:lpstr>
      <vt:lpstr>Genetic Algorithms</vt:lpstr>
      <vt:lpstr>2017-fq-cs-171-midterm-exam.pdf</vt:lpstr>
      <vt:lpstr>PowerPoint Presentation</vt:lpstr>
      <vt:lpstr>PowerPoint Presentation</vt:lpstr>
      <vt:lpstr>Q1. b and c</vt:lpstr>
      <vt:lpstr>Q1. b and c solutions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forest</cp:lastModifiedBy>
  <cp:revision>1</cp:revision>
  <dcterms:modified xsi:type="dcterms:W3CDTF">2018-10-12T13:31:58Z</dcterms:modified>
</cp:coreProperties>
</file>