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86e7ca8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86e7ca8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86e7ca80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86e7ca8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Constraint Satisfaction and Machine Learning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9998" y="3228801"/>
            <a:ext cx="8772001" cy="203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98" y="3286125"/>
            <a:ext cx="8591401" cy="2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Machine Learning: Representation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838200" y="1825625"/>
            <a:ext cx="10515600" cy="61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can we represent a Rubik’s Cube?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386" y="2654202"/>
            <a:ext cx="3018600" cy="26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Machine Learning: Overfitting</a:t>
            </a:r>
            <a:endParaRPr/>
          </a:p>
        </p:txBody>
      </p:sp>
      <p:pic>
        <p:nvPicPr>
          <p:cNvPr descr="Image result for overfitting"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1645" y="1690688"/>
            <a:ext cx="60960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mages-1.medium.com/max/1600/1*xWfbNW3arf39wxk4ZkI2Mw.png"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5773" y="3603625"/>
            <a:ext cx="5467743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149" y="159209"/>
            <a:ext cx="8487826" cy="637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762" y="10828"/>
            <a:ext cx="9116476" cy="684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799" y="159268"/>
            <a:ext cx="8720401" cy="453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9399" y="204349"/>
            <a:ext cx="9133201" cy="374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23288" l="-1" r="45" t="0"/>
          <a:stretch/>
        </p:blipFill>
        <p:spPr>
          <a:xfrm>
            <a:off x="1529400" y="204350"/>
            <a:ext cx="9129076" cy="28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275" y="3076576"/>
            <a:ext cx="9391201" cy="2884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23288" l="-1" r="45" t="0"/>
          <a:stretch/>
        </p:blipFill>
        <p:spPr>
          <a:xfrm>
            <a:off x="1529400" y="204350"/>
            <a:ext cx="9129076" cy="28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237" y="4103691"/>
            <a:ext cx="8849401" cy="87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Constraint Satisfaction Problems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3836437" cy="16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Variables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Domains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Constraints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3641166"/>
            <a:ext cx="8565601" cy="267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23288" l="-1" r="45" t="0"/>
          <a:stretch/>
        </p:blipFill>
        <p:spPr>
          <a:xfrm>
            <a:off x="1529400" y="204350"/>
            <a:ext cx="9129076" cy="28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6237" y="3899733"/>
            <a:ext cx="8075401" cy="96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"/>
            <a:ext cx="11887198" cy="215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44147"/>
            <a:ext cx="11577021" cy="348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96202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701350" y="2719875"/>
            <a:ext cx="74673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Point to note here - error decreases as M increases.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Question - Why?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Consistency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Node Consistency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Arc Consistency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Path Consistency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K-Consistency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Constraint Satisfaction Concepts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899" y="1690688"/>
            <a:ext cx="9262201" cy="411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Constraint Satisfaction Concepts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699" y="1690688"/>
            <a:ext cx="9210601" cy="409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8998" y="2840317"/>
            <a:ext cx="8514001" cy="301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8998" y="2840317"/>
            <a:ext cx="8514001" cy="300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6799" y="2840317"/>
            <a:ext cx="8772001" cy="400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99" y="169583"/>
            <a:ext cx="8565601" cy="26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9998" y="2880999"/>
            <a:ext cx="8772001" cy="397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