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
  </p:notesMasterIdLst>
  <p:sldIdLst>
    <p:sldId id="256" r:id="rId2"/>
    <p:sldId id="258" r:id="rId3"/>
    <p:sldId id="257"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26"/>
  </p:normalViewPr>
  <p:slideViewPr>
    <p:cSldViewPr snapToGrid="0" snapToObjects="1">
      <p:cViewPr varScale="1">
        <p:scale>
          <a:sx n="121" d="100"/>
          <a:sy n="121" d="100"/>
        </p:scale>
        <p:origin x="744" y="16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058521-836E-A141-82A3-40EDC4051E54}" type="datetimeFigureOut">
              <a:rPr lang="en-US" smtClean="0"/>
              <a:t>9/23/22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F1EB37-62EF-8748-8C34-7292EEBF9286}" type="slidenum">
              <a:rPr lang="en-US" smtClean="0"/>
              <a:t>‹#›</a:t>
            </a:fld>
            <a:endParaRPr lang="en-US"/>
          </a:p>
        </p:txBody>
      </p:sp>
    </p:spTree>
    <p:extLst>
      <p:ext uri="{BB962C8B-B14F-4D97-AF65-F5344CB8AC3E}">
        <p14:creationId xmlns:p14="http://schemas.microsoft.com/office/powerpoint/2010/main" val="1660980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Education 104D, "The Arts and Human Development." </a:t>
            </a:r>
          </a:p>
          <a:p>
            <a:r>
              <a:rPr lang="en-US" dirty="0"/>
              <a:t>I'm Liane </a:t>
            </a:r>
            <a:r>
              <a:rPr lang="en-US" dirty="0" err="1"/>
              <a:t>Brouillette</a:t>
            </a:r>
            <a:endParaRPr lang="en-US" dirty="0"/>
          </a:p>
          <a:p>
            <a:r>
              <a:rPr lang="en-US" dirty="0"/>
              <a:t>Over the next 10 weeks we will look both at how the visual and performing arts have played an important role in the evolution of human culture and how the arts can support the development of children from kindergarten to age 12.</a:t>
            </a:r>
          </a:p>
          <a:p>
            <a:endParaRPr lang="en-US" dirty="0"/>
          </a:p>
          <a:p>
            <a:endParaRPr lang="en-US" dirty="0"/>
          </a:p>
        </p:txBody>
      </p:sp>
      <p:sp>
        <p:nvSpPr>
          <p:cNvPr id="4" name="Slide Number Placeholder 3"/>
          <p:cNvSpPr>
            <a:spLocks noGrp="1"/>
          </p:cNvSpPr>
          <p:nvPr>
            <p:ph type="sldNum" sz="quarter" idx="5"/>
          </p:nvPr>
        </p:nvSpPr>
        <p:spPr/>
        <p:txBody>
          <a:bodyPr/>
          <a:lstStyle/>
          <a:p>
            <a:fld id="{B3F1EB37-62EF-8748-8C34-7292EEBF9286}" type="slidenum">
              <a:rPr lang="en-US" smtClean="0"/>
              <a:t>1</a:t>
            </a:fld>
            <a:endParaRPr lang="en-US"/>
          </a:p>
        </p:txBody>
      </p:sp>
    </p:spTree>
    <p:extLst>
      <p:ext uri="{BB962C8B-B14F-4D97-AF65-F5344CB8AC3E}">
        <p14:creationId xmlns:p14="http://schemas.microsoft.com/office/powerpoint/2010/main" val="683150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core of the course is a week-by-week exploration of the contribution that the major art disciplines can make to both the cognitive and social-emotional development of young people, as individuals, and the culture ay large.</a:t>
            </a:r>
          </a:p>
        </p:txBody>
      </p:sp>
      <p:sp>
        <p:nvSpPr>
          <p:cNvPr id="4" name="Slide Number Placeholder 3"/>
          <p:cNvSpPr>
            <a:spLocks noGrp="1"/>
          </p:cNvSpPr>
          <p:nvPr>
            <p:ph type="sldNum" sz="quarter" idx="5"/>
          </p:nvPr>
        </p:nvSpPr>
        <p:spPr/>
        <p:txBody>
          <a:bodyPr/>
          <a:lstStyle/>
          <a:p>
            <a:fld id="{B3F1EB37-62EF-8748-8C34-7292EEBF9286}" type="slidenum">
              <a:rPr lang="en-US" smtClean="0"/>
              <a:t>2</a:t>
            </a:fld>
            <a:endParaRPr lang="en-US"/>
          </a:p>
        </p:txBody>
      </p:sp>
    </p:spTree>
    <p:extLst>
      <p:ext uri="{BB962C8B-B14F-4D97-AF65-F5344CB8AC3E}">
        <p14:creationId xmlns:p14="http://schemas.microsoft.com/office/powerpoint/2010/main" val="3076540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textbook for this class is entitled:</a:t>
            </a:r>
          </a:p>
          <a:p>
            <a:r>
              <a:rPr lang="en-US" b="1" i="1" dirty="0"/>
              <a:t>Arts Integration in Diverse K-5 Classrooms --</a:t>
            </a:r>
          </a:p>
          <a:p>
            <a:r>
              <a:rPr lang="en-US" b="1" i="1" dirty="0"/>
              <a:t>it focuses primarily on how the concrete, sensory nature of the arts can ground and strengthen literacy skills in the elementary grades. </a:t>
            </a:r>
          </a:p>
          <a:p>
            <a:endParaRPr lang="en-US" dirty="0"/>
          </a:p>
          <a:p>
            <a:r>
              <a:rPr lang="en-US" dirty="0"/>
              <a:t>The first half of the book looks primarily at how the arts can help children to make meaning of their experiences and the literacy concepts they are encountering in school.</a:t>
            </a:r>
          </a:p>
          <a:p>
            <a:r>
              <a:rPr lang="en-US" dirty="0"/>
              <a:t>In the second half of the book, the focus shifts to helping children effectively make use of the expressive skills they are learning in the classroom.</a:t>
            </a:r>
          </a:p>
        </p:txBody>
      </p:sp>
      <p:sp>
        <p:nvSpPr>
          <p:cNvPr id="4" name="Slide Number Placeholder 3"/>
          <p:cNvSpPr>
            <a:spLocks noGrp="1"/>
          </p:cNvSpPr>
          <p:nvPr>
            <p:ph type="sldNum" sz="quarter" idx="5"/>
          </p:nvPr>
        </p:nvSpPr>
        <p:spPr/>
        <p:txBody>
          <a:bodyPr/>
          <a:lstStyle/>
          <a:p>
            <a:fld id="{B3F1EB37-62EF-8748-8C34-7292EEBF9286}" type="slidenum">
              <a:rPr lang="en-US" smtClean="0"/>
              <a:t>3</a:t>
            </a:fld>
            <a:endParaRPr lang="en-US"/>
          </a:p>
        </p:txBody>
      </p:sp>
    </p:spTree>
    <p:extLst>
      <p:ext uri="{BB962C8B-B14F-4D97-AF65-F5344CB8AC3E}">
        <p14:creationId xmlns:p14="http://schemas.microsoft.com/office/powerpoint/2010/main" val="625350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D8955-B8CD-F443-BD7A-4D2658E61F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8AEDA7-454C-824D-ADAB-24C0E634C2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07012D-DB7E-3549-ACA3-A1553CEFF228}"/>
              </a:ext>
            </a:extLst>
          </p:cNvPr>
          <p:cNvSpPr>
            <a:spLocks noGrp="1"/>
          </p:cNvSpPr>
          <p:nvPr>
            <p:ph type="dt" sz="half" idx="10"/>
          </p:nvPr>
        </p:nvSpPr>
        <p:spPr/>
        <p:txBody>
          <a:bodyPr/>
          <a:lstStyle/>
          <a:p>
            <a:fld id="{88F6F481-DFAA-B14A-9433-ABF1FF96CD47}" type="datetimeFigureOut">
              <a:rPr lang="en-US" smtClean="0"/>
              <a:t>9/23/22</a:t>
            </a:fld>
            <a:endParaRPr lang="en-US"/>
          </a:p>
        </p:txBody>
      </p:sp>
      <p:sp>
        <p:nvSpPr>
          <p:cNvPr id="5" name="Footer Placeholder 4">
            <a:extLst>
              <a:ext uri="{FF2B5EF4-FFF2-40B4-BE49-F238E27FC236}">
                <a16:creationId xmlns:a16="http://schemas.microsoft.com/office/drawing/2014/main" id="{55A14BCE-51C2-B04B-AE8F-3AF3B40B5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7C5525-3BE4-2849-BA0E-506D938A2FFF}"/>
              </a:ext>
            </a:extLst>
          </p:cNvPr>
          <p:cNvSpPr>
            <a:spLocks noGrp="1"/>
          </p:cNvSpPr>
          <p:nvPr>
            <p:ph type="sldNum" sz="quarter" idx="12"/>
          </p:nvPr>
        </p:nvSpPr>
        <p:spPr/>
        <p:txBody>
          <a:bodyPr/>
          <a:lstStyle/>
          <a:p>
            <a:fld id="{A9488209-E53B-F444-BB1D-02C399601863}" type="slidenum">
              <a:rPr lang="en-US" smtClean="0"/>
              <a:t>‹#›</a:t>
            </a:fld>
            <a:endParaRPr lang="en-US"/>
          </a:p>
        </p:txBody>
      </p:sp>
    </p:spTree>
    <p:extLst>
      <p:ext uri="{BB962C8B-B14F-4D97-AF65-F5344CB8AC3E}">
        <p14:creationId xmlns:p14="http://schemas.microsoft.com/office/powerpoint/2010/main" val="361109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2E104-FBB2-D147-9E1F-2923D3C31A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C9A60A-D855-D54F-98CD-CDFA362023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6C123-892A-2948-9A10-F05A40DF913D}"/>
              </a:ext>
            </a:extLst>
          </p:cNvPr>
          <p:cNvSpPr>
            <a:spLocks noGrp="1"/>
          </p:cNvSpPr>
          <p:nvPr>
            <p:ph type="dt" sz="half" idx="10"/>
          </p:nvPr>
        </p:nvSpPr>
        <p:spPr/>
        <p:txBody>
          <a:bodyPr/>
          <a:lstStyle/>
          <a:p>
            <a:fld id="{88F6F481-DFAA-B14A-9433-ABF1FF96CD47}" type="datetimeFigureOut">
              <a:rPr lang="en-US" smtClean="0"/>
              <a:t>9/23/22</a:t>
            </a:fld>
            <a:endParaRPr lang="en-US"/>
          </a:p>
        </p:txBody>
      </p:sp>
      <p:sp>
        <p:nvSpPr>
          <p:cNvPr id="5" name="Footer Placeholder 4">
            <a:extLst>
              <a:ext uri="{FF2B5EF4-FFF2-40B4-BE49-F238E27FC236}">
                <a16:creationId xmlns:a16="http://schemas.microsoft.com/office/drawing/2014/main" id="{6DEFF510-98DE-474E-9E49-AC3FB406C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DEDDEA-A4F7-974C-8A6F-97724522E2C5}"/>
              </a:ext>
            </a:extLst>
          </p:cNvPr>
          <p:cNvSpPr>
            <a:spLocks noGrp="1"/>
          </p:cNvSpPr>
          <p:nvPr>
            <p:ph type="sldNum" sz="quarter" idx="12"/>
          </p:nvPr>
        </p:nvSpPr>
        <p:spPr/>
        <p:txBody>
          <a:bodyPr/>
          <a:lstStyle/>
          <a:p>
            <a:fld id="{A9488209-E53B-F444-BB1D-02C399601863}" type="slidenum">
              <a:rPr lang="en-US" smtClean="0"/>
              <a:t>‹#›</a:t>
            </a:fld>
            <a:endParaRPr lang="en-US"/>
          </a:p>
        </p:txBody>
      </p:sp>
    </p:spTree>
    <p:extLst>
      <p:ext uri="{BB962C8B-B14F-4D97-AF65-F5344CB8AC3E}">
        <p14:creationId xmlns:p14="http://schemas.microsoft.com/office/powerpoint/2010/main" val="661757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CBE632-92F3-2B40-95E5-3E6BB35C34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1AD66-F504-494A-8A25-0060C3ED24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EC6127-EA37-314C-B336-5CA8905E5E86}"/>
              </a:ext>
            </a:extLst>
          </p:cNvPr>
          <p:cNvSpPr>
            <a:spLocks noGrp="1"/>
          </p:cNvSpPr>
          <p:nvPr>
            <p:ph type="dt" sz="half" idx="10"/>
          </p:nvPr>
        </p:nvSpPr>
        <p:spPr/>
        <p:txBody>
          <a:bodyPr/>
          <a:lstStyle/>
          <a:p>
            <a:fld id="{88F6F481-DFAA-B14A-9433-ABF1FF96CD47}" type="datetimeFigureOut">
              <a:rPr lang="en-US" smtClean="0"/>
              <a:t>9/23/22</a:t>
            </a:fld>
            <a:endParaRPr lang="en-US"/>
          </a:p>
        </p:txBody>
      </p:sp>
      <p:sp>
        <p:nvSpPr>
          <p:cNvPr id="5" name="Footer Placeholder 4">
            <a:extLst>
              <a:ext uri="{FF2B5EF4-FFF2-40B4-BE49-F238E27FC236}">
                <a16:creationId xmlns:a16="http://schemas.microsoft.com/office/drawing/2014/main" id="{898AC079-6014-D443-A246-7668143594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AEC901-C197-F04E-99FE-4AD9EE930115}"/>
              </a:ext>
            </a:extLst>
          </p:cNvPr>
          <p:cNvSpPr>
            <a:spLocks noGrp="1"/>
          </p:cNvSpPr>
          <p:nvPr>
            <p:ph type="sldNum" sz="quarter" idx="12"/>
          </p:nvPr>
        </p:nvSpPr>
        <p:spPr/>
        <p:txBody>
          <a:bodyPr/>
          <a:lstStyle/>
          <a:p>
            <a:fld id="{A9488209-E53B-F444-BB1D-02C399601863}" type="slidenum">
              <a:rPr lang="en-US" smtClean="0"/>
              <a:t>‹#›</a:t>
            </a:fld>
            <a:endParaRPr lang="en-US"/>
          </a:p>
        </p:txBody>
      </p:sp>
    </p:spTree>
    <p:extLst>
      <p:ext uri="{BB962C8B-B14F-4D97-AF65-F5344CB8AC3E}">
        <p14:creationId xmlns:p14="http://schemas.microsoft.com/office/powerpoint/2010/main" val="219056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630BE-1107-E749-92A7-2EDB0CDF8B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8C82D4-2E88-C843-9C47-A026701FE7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41852A-2AD0-B544-9761-758268120870}"/>
              </a:ext>
            </a:extLst>
          </p:cNvPr>
          <p:cNvSpPr>
            <a:spLocks noGrp="1"/>
          </p:cNvSpPr>
          <p:nvPr>
            <p:ph type="dt" sz="half" idx="10"/>
          </p:nvPr>
        </p:nvSpPr>
        <p:spPr/>
        <p:txBody>
          <a:bodyPr/>
          <a:lstStyle/>
          <a:p>
            <a:fld id="{88F6F481-DFAA-B14A-9433-ABF1FF96CD47}" type="datetimeFigureOut">
              <a:rPr lang="en-US" smtClean="0"/>
              <a:t>9/23/22</a:t>
            </a:fld>
            <a:endParaRPr lang="en-US"/>
          </a:p>
        </p:txBody>
      </p:sp>
      <p:sp>
        <p:nvSpPr>
          <p:cNvPr id="5" name="Footer Placeholder 4">
            <a:extLst>
              <a:ext uri="{FF2B5EF4-FFF2-40B4-BE49-F238E27FC236}">
                <a16:creationId xmlns:a16="http://schemas.microsoft.com/office/drawing/2014/main" id="{BABD9CFB-8701-A840-BAA0-14052C2920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D8EBBD-CAD3-924F-9461-0B891DED8387}"/>
              </a:ext>
            </a:extLst>
          </p:cNvPr>
          <p:cNvSpPr>
            <a:spLocks noGrp="1"/>
          </p:cNvSpPr>
          <p:nvPr>
            <p:ph type="sldNum" sz="quarter" idx="12"/>
          </p:nvPr>
        </p:nvSpPr>
        <p:spPr/>
        <p:txBody>
          <a:bodyPr/>
          <a:lstStyle/>
          <a:p>
            <a:fld id="{A9488209-E53B-F444-BB1D-02C399601863}" type="slidenum">
              <a:rPr lang="en-US" smtClean="0"/>
              <a:t>‹#›</a:t>
            </a:fld>
            <a:endParaRPr lang="en-US"/>
          </a:p>
        </p:txBody>
      </p:sp>
    </p:spTree>
    <p:extLst>
      <p:ext uri="{BB962C8B-B14F-4D97-AF65-F5344CB8AC3E}">
        <p14:creationId xmlns:p14="http://schemas.microsoft.com/office/powerpoint/2010/main" val="2792348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69C6B-1BAA-AD47-95A1-077EF88CB6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603077-3280-7E47-823C-DC7D770CA9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962A30-B9E2-CF44-8618-E945519663C8}"/>
              </a:ext>
            </a:extLst>
          </p:cNvPr>
          <p:cNvSpPr>
            <a:spLocks noGrp="1"/>
          </p:cNvSpPr>
          <p:nvPr>
            <p:ph type="dt" sz="half" idx="10"/>
          </p:nvPr>
        </p:nvSpPr>
        <p:spPr/>
        <p:txBody>
          <a:bodyPr/>
          <a:lstStyle/>
          <a:p>
            <a:fld id="{88F6F481-DFAA-B14A-9433-ABF1FF96CD47}" type="datetimeFigureOut">
              <a:rPr lang="en-US" smtClean="0"/>
              <a:t>9/23/22</a:t>
            </a:fld>
            <a:endParaRPr lang="en-US"/>
          </a:p>
        </p:txBody>
      </p:sp>
      <p:sp>
        <p:nvSpPr>
          <p:cNvPr id="5" name="Footer Placeholder 4">
            <a:extLst>
              <a:ext uri="{FF2B5EF4-FFF2-40B4-BE49-F238E27FC236}">
                <a16:creationId xmlns:a16="http://schemas.microsoft.com/office/drawing/2014/main" id="{FC83E93F-29BF-6445-A0F6-8A3A87C2D8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F1AA96-7827-CA46-A06B-CCF1612DE337}"/>
              </a:ext>
            </a:extLst>
          </p:cNvPr>
          <p:cNvSpPr>
            <a:spLocks noGrp="1"/>
          </p:cNvSpPr>
          <p:nvPr>
            <p:ph type="sldNum" sz="quarter" idx="12"/>
          </p:nvPr>
        </p:nvSpPr>
        <p:spPr/>
        <p:txBody>
          <a:bodyPr/>
          <a:lstStyle/>
          <a:p>
            <a:fld id="{A9488209-E53B-F444-BB1D-02C399601863}" type="slidenum">
              <a:rPr lang="en-US" smtClean="0"/>
              <a:t>‹#›</a:t>
            </a:fld>
            <a:endParaRPr lang="en-US"/>
          </a:p>
        </p:txBody>
      </p:sp>
    </p:spTree>
    <p:extLst>
      <p:ext uri="{BB962C8B-B14F-4D97-AF65-F5344CB8AC3E}">
        <p14:creationId xmlns:p14="http://schemas.microsoft.com/office/powerpoint/2010/main" val="1328028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A70A2-FC1D-A64F-B9EF-6958E06CBA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B128A3-BEF3-E142-9ADE-0335DE76CE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12D659-30E8-5E4F-A8E8-799B00DEF4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00EA87-29E3-3346-8DBC-A0AF58A21956}"/>
              </a:ext>
            </a:extLst>
          </p:cNvPr>
          <p:cNvSpPr>
            <a:spLocks noGrp="1"/>
          </p:cNvSpPr>
          <p:nvPr>
            <p:ph type="dt" sz="half" idx="10"/>
          </p:nvPr>
        </p:nvSpPr>
        <p:spPr/>
        <p:txBody>
          <a:bodyPr/>
          <a:lstStyle/>
          <a:p>
            <a:fld id="{88F6F481-DFAA-B14A-9433-ABF1FF96CD47}" type="datetimeFigureOut">
              <a:rPr lang="en-US" smtClean="0"/>
              <a:t>9/23/22</a:t>
            </a:fld>
            <a:endParaRPr lang="en-US"/>
          </a:p>
        </p:txBody>
      </p:sp>
      <p:sp>
        <p:nvSpPr>
          <p:cNvPr id="6" name="Footer Placeholder 5">
            <a:extLst>
              <a:ext uri="{FF2B5EF4-FFF2-40B4-BE49-F238E27FC236}">
                <a16:creationId xmlns:a16="http://schemas.microsoft.com/office/drawing/2014/main" id="{22C5CBB1-00B0-404E-96E4-E4D982A6F6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C1A106-FCC9-FD4E-B161-E9F4B46657DA}"/>
              </a:ext>
            </a:extLst>
          </p:cNvPr>
          <p:cNvSpPr>
            <a:spLocks noGrp="1"/>
          </p:cNvSpPr>
          <p:nvPr>
            <p:ph type="sldNum" sz="quarter" idx="12"/>
          </p:nvPr>
        </p:nvSpPr>
        <p:spPr/>
        <p:txBody>
          <a:bodyPr/>
          <a:lstStyle/>
          <a:p>
            <a:fld id="{A9488209-E53B-F444-BB1D-02C399601863}" type="slidenum">
              <a:rPr lang="en-US" smtClean="0"/>
              <a:t>‹#›</a:t>
            </a:fld>
            <a:endParaRPr lang="en-US"/>
          </a:p>
        </p:txBody>
      </p:sp>
    </p:spTree>
    <p:extLst>
      <p:ext uri="{BB962C8B-B14F-4D97-AF65-F5344CB8AC3E}">
        <p14:creationId xmlns:p14="http://schemas.microsoft.com/office/powerpoint/2010/main" val="2178378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56F2-2EFF-5A43-9160-8240F129B0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AB9BB6-EAB3-7E4F-BE1D-6038598D09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D4598-A4A0-0842-AC54-FD5C1A8B58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706F0C-D6A2-684E-A33D-80D4E12071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0B99EC-7738-B349-BA52-6C07ED0380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46EDFB-E333-2248-BA04-16F5EB86541E}"/>
              </a:ext>
            </a:extLst>
          </p:cNvPr>
          <p:cNvSpPr>
            <a:spLocks noGrp="1"/>
          </p:cNvSpPr>
          <p:nvPr>
            <p:ph type="dt" sz="half" idx="10"/>
          </p:nvPr>
        </p:nvSpPr>
        <p:spPr/>
        <p:txBody>
          <a:bodyPr/>
          <a:lstStyle/>
          <a:p>
            <a:fld id="{88F6F481-DFAA-B14A-9433-ABF1FF96CD47}" type="datetimeFigureOut">
              <a:rPr lang="en-US" smtClean="0"/>
              <a:t>9/23/22</a:t>
            </a:fld>
            <a:endParaRPr lang="en-US"/>
          </a:p>
        </p:txBody>
      </p:sp>
      <p:sp>
        <p:nvSpPr>
          <p:cNvPr id="8" name="Footer Placeholder 7">
            <a:extLst>
              <a:ext uri="{FF2B5EF4-FFF2-40B4-BE49-F238E27FC236}">
                <a16:creationId xmlns:a16="http://schemas.microsoft.com/office/drawing/2014/main" id="{CD52B137-E7B0-D646-87EC-44A8B687D9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2529C4-D279-0F4B-AA8C-2CAD45CB481B}"/>
              </a:ext>
            </a:extLst>
          </p:cNvPr>
          <p:cNvSpPr>
            <a:spLocks noGrp="1"/>
          </p:cNvSpPr>
          <p:nvPr>
            <p:ph type="sldNum" sz="quarter" idx="12"/>
          </p:nvPr>
        </p:nvSpPr>
        <p:spPr/>
        <p:txBody>
          <a:bodyPr/>
          <a:lstStyle/>
          <a:p>
            <a:fld id="{A9488209-E53B-F444-BB1D-02C399601863}" type="slidenum">
              <a:rPr lang="en-US" smtClean="0"/>
              <a:t>‹#›</a:t>
            </a:fld>
            <a:endParaRPr lang="en-US"/>
          </a:p>
        </p:txBody>
      </p:sp>
    </p:spTree>
    <p:extLst>
      <p:ext uri="{BB962C8B-B14F-4D97-AF65-F5344CB8AC3E}">
        <p14:creationId xmlns:p14="http://schemas.microsoft.com/office/powerpoint/2010/main" val="2736948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89AC8-252C-8248-9FD5-BD803D9ACF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51D993-F26B-C54E-81AC-3E407C52068C}"/>
              </a:ext>
            </a:extLst>
          </p:cNvPr>
          <p:cNvSpPr>
            <a:spLocks noGrp="1"/>
          </p:cNvSpPr>
          <p:nvPr>
            <p:ph type="dt" sz="half" idx="10"/>
          </p:nvPr>
        </p:nvSpPr>
        <p:spPr/>
        <p:txBody>
          <a:bodyPr/>
          <a:lstStyle/>
          <a:p>
            <a:fld id="{88F6F481-DFAA-B14A-9433-ABF1FF96CD47}" type="datetimeFigureOut">
              <a:rPr lang="en-US" smtClean="0"/>
              <a:t>9/23/22</a:t>
            </a:fld>
            <a:endParaRPr lang="en-US"/>
          </a:p>
        </p:txBody>
      </p:sp>
      <p:sp>
        <p:nvSpPr>
          <p:cNvPr id="4" name="Footer Placeholder 3">
            <a:extLst>
              <a:ext uri="{FF2B5EF4-FFF2-40B4-BE49-F238E27FC236}">
                <a16:creationId xmlns:a16="http://schemas.microsoft.com/office/drawing/2014/main" id="{70F3067F-C763-0047-95CA-5C3DE59361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666E6F-0446-974E-A840-3A4F2B22A135}"/>
              </a:ext>
            </a:extLst>
          </p:cNvPr>
          <p:cNvSpPr>
            <a:spLocks noGrp="1"/>
          </p:cNvSpPr>
          <p:nvPr>
            <p:ph type="sldNum" sz="quarter" idx="12"/>
          </p:nvPr>
        </p:nvSpPr>
        <p:spPr/>
        <p:txBody>
          <a:bodyPr/>
          <a:lstStyle/>
          <a:p>
            <a:fld id="{A9488209-E53B-F444-BB1D-02C399601863}" type="slidenum">
              <a:rPr lang="en-US" smtClean="0"/>
              <a:t>‹#›</a:t>
            </a:fld>
            <a:endParaRPr lang="en-US"/>
          </a:p>
        </p:txBody>
      </p:sp>
    </p:spTree>
    <p:extLst>
      <p:ext uri="{BB962C8B-B14F-4D97-AF65-F5344CB8AC3E}">
        <p14:creationId xmlns:p14="http://schemas.microsoft.com/office/powerpoint/2010/main" val="1156084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F02FE2-08A0-B942-BD2A-6F0D5E21AAB5}"/>
              </a:ext>
            </a:extLst>
          </p:cNvPr>
          <p:cNvSpPr>
            <a:spLocks noGrp="1"/>
          </p:cNvSpPr>
          <p:nvPr>
            <p:ph type="dt" sz="half" idx="10"/>
          </p:nvPr>
        </p:nvSpPr>
        <p:spPr/>
        <p:txBody>
          <a:bodyPr/>
          <a:lstStyle/>
          <a:p>
            <a:fld id="{88F6F481-DFAA-B14A-9433-ABF1FF96CD47}" type="datetimeFigureOut">
              <a:rPr lang="en-US" smtClean="0"/>
              <a:t>9/23/22</a:t>
            </a:fld>
            <a:endParaRPr lang="en-US"/>
          </a:p>
        </p:txBody>
      </p:sp>
      <p:sp>
        <p:nvSpPr>
          <p:cNvPr id="3" name="Footer Placeholder 2">
            <a:extLst>
              <a:ext uri="{FF2B5EF4-FFF2-40B4-BE49-F238E27FC236}">
                <a16:creationId xmlns:a16="http://schemas.microsoft.com/office/drawing/2014/main" id="{29ECA992-2CE6-B34E-ADC3-58C80B4422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37BF42-97BD-B64B-856C-265555B4806B}"/>
              </a:ext>
            </a:extLst>
          </p:cNvPr>
          <p:cNvSpPr>
            <a:spLocks noGrp="1"/>
          </p:cNvSpPr>
          <p:nvPr>
            <p:ph type="sldNum" sz="quarter" idx="12"/>
          </p:nvPr>
        </p:nvSpPr>
        <p:spPr/>
        <p:txBody>
          <a:bodyPr/>
          <a:lstStyle/>
          <a:p>
            <a:fld id="{A9488209-E53B-F444-BB1D-02C399601863}" type="slidenum">
              <a:rPr lang="en-US" smtClean="0"/>
              <a:t>‹#›</a:t>
            </a:fld>
            <a:endParaRPr lang="en-US"/>
          </a:p>
        </p:txBody>
      </p:sp>
    </p:spTree>
    <p:extLst>
      <p:ext uri="{BB962C8B-B14F-4D97-AF65-F5344CB8AC3E}">
        <p14:creationId xmlns:p14="http://schemas.microsoft.com/office/powerpoint/2010/main" val="1615988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04A3C-6DF0-2044-BE55-FA08EC865E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4B1B7C-4561-6245-A693-6EBE659CFC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BD0CD2-2E43-154D-BF31-878F74044A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39304-3CA4-7F44-BC53-E922526931CA}"/>
              </a:ext>
            </a:extLst>
          </p:cNvPr>
          <p:cNvSpPr>
            <a:spLocks noGrp="1"/>
          </p:cNvSpPr>
          <p:nvPr>
            <p:ph type="dt" sz="half" idx="10"/>
          </p:nvPr>
        </p:nvSpPr>
        <p:spPr/>
        <p:txBody>
          <a:bodyPr/>
          <a:lstStyle/>
          <a:p>
            <a:fld id="{88F6F481-DFAA-B14A-9433-ABF1FF96CD47}" type="datetimeFigureOut">
              <a:rPr lang="en-US" smtClean="0"/>
              <a:t>9/23/22</a:t>
            </a:fld>
            <a:endParaRPr lang="en-US"/>
          </a:p>
        </p:txBody>
      </p:sp>
      <p:sp>
        <p:nvSpPr>
          <p:cNvPr id="6" name="Footer Placeholder 5">
            <a:extLst>
              <a:ext uri="{FF2B5EF4-FFF2-40B4-BE49-F238E27FC236}">
                <a16:creationId xmlns:a16="http://schemas.microsoft.com/office/drawing/2014/main" id="{5A195660-14DA-FA4D-B238-95AB8ED6E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BA80D1-E99F-A640-A49F-C66D2F02ABB1}"/>
              </a:ext>
            </a:extLst>
          </p:cNvPr>
          <p:cNvSpPr>
            <a:spLocks noGrp="1"/>
          </p:cNvSpPr>
          <p:nvPr>
            <p:ph type="sldNum" sz="quarter" idx="12"/>
          </p:nvPr>
        </p:nvSpPr>
        <p:spPr/>
        <p:txBody>
          <a:bodyPr/>
          <a:lstStyle/>
          <a:p>
            <a:fld id="{A9488209-E53B-F444-BB1D-02C399601863}" type="slidenum">
              <a:rPr lang="en-US" smtClean="0"/>
              <a:t>‹#›</a:t>
            </a:fld>
            <a:endParaRPr lang="en-US"/>
          </a:p>
        </p:txBody>
      </p:sp>
    </p:spTree>
    <p:extLst>
      <p:ext uri="{BB962C8B-B14F-4D97-AF65-F5344CB8AC3E}">
        <p14:creationId xmlns:p14="http://schemas.microsoft.com/office/powerpoint/2010/main" val="4035362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A49D-934F-4244-94DD-FFEBBC1628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6654F9-4852-7D41-822E-FA219219CC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8F4AA2-F250-BE4A-A46D-03EFCC97AE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F48252-900E-E64C-9DF9-6797071BB131}"/>
              </a:ext>
            </a:extLst>
          </p:cNvPr>
          <p:cNvSpPr>
            <a:spLocks noGrp="1"/>
          </p:cNvSpPr>
          <p:nvPr>
            <p:ph type="dt" sz="half" idx="10"/>
          </p:nvPr>
        </p:nvSpPr>
        <p:spPr/>
        <p:txBody>
          <a:bodyPr/>
          <a:lstStyle/>
          <a:p>
            <a:fld id="{88F6F481-DFAA-B14A-9433-ABF1FF96CD47}" type="datetimeFigureOut">
              <a:rPr lang="en-US" smtClean="0"/>
              <a:t>9/23/22</a:t>
            </a:fld>
            <a:endParaRPr lang="en-US"/>
          </a:p>
        </p:txBody>
      </p:sp>
      <p:sp>
        <p:nvSpPr>
          <p:cNvPr id="6" name="Footer Placeholder 5">
            <a:extLst>
              <a:ext uri="{FF2B5EF4-FFF2-40B4-BE49-F238E27FC236}">
                <a16:creationId xmlns:a16="http://schemas.microsoft.com/office/drawing/2014/main" id="{7E798289-C4EF-7841-96FA-5AB338DE49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26AC46-4A5A-3B49-8B41-13F18BD8D219}"/>
              </a:ext>
            </a:extLst>
          </p:cNvPr>
          <p:cNvSpPr>
            <a:spLocks noGrp="1"/>
          </p:cNvSpPr>
          <p:nvPr>
            <p:ph type="sldNum" sz="quarter" idx="12"/>
          </p:nvPr>
        </p:nvSpPr>
        <p:spPr/>
        <p:txBody>
          <a:bodyPr/>
          <a:lstStyle/>
          <a:p>
            <a:fld id="{A9488209-E53B-F444-BB1D-02C399601863}" type="slidenum">
              <a:rPr lang="en-US" smtClean="0"/>
              <a:t>‹#›</a:t>
            </a:fld>
            <a:endParaRPr lang="en-US"/>
          </a:p>
        </p:txBody>
      </p:sp>
    </p:spTree>
    <p:extLst>
      <p:ext uri="{BB962C8B-B14F-4D97-AF65-F5344CB8AC3E}">
        <p14:creationId xmlns:p14="http://schemas.microsoft.com/office/powerpoint/2010/main" val="3641303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96EBE9-C392-3541-A57C-FCC3E7CE17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42B475-CEAE-6040-B397-96319150B1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B5BFDF-1D71-A140-9CBF-C5916AD156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F6F481-DFAA-B14A-9433-ABF1FF96CD47}" type="datetimeFigureOut">
              <a:rPr lang="en-US" smtClean="0"/>
              <a:t>9/23/22</a:t>
            </a:fld>
            <a:endParaRPr lang="en-US"/>
          </a:p>
        </p:txBody>
      </p:sp>
      <p:sp>
        <p:nvSpPr>
          <p:cNvPr id="5" name="Footer Placeholder 4">
            <a:extLst>
              <a:ext uri="{FF2B5EF4-FFF2-40B4-BE49-F238E27FC236}">
                <a16:creationId xmlns:a16="http://schemas.microsoft.com/office/drawing/2014/main" id="{8EE15BCB-9B1F-8241-8D14-AF3A6EAB13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000DE8-B89F-3544-BE64-246503BC9A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88209-E53B-F444-BB1D-02C399601863}" type="slidenum">
              <a:rPr lang="en-US" smtClean="0"/>
              <a:t>‹#›</a:t>
            </a:fld>
            <a:endParaRPr lang="en-US"/>
          </a:p>
        </p:txBody>
      </p:sp>
    </p:spTree>
    <p:extLst>
      <p:ext uri="{BB962C8B-B14F-4D97-AF65-F5344CB8AC3E}">
        <p14:creationId xmlns:p14="http://schemas.microsoft.com/office/powerpoint/2010/main" val="120329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62448-EFBD-8D4B-BCDE-B12125875FC8}"/>
              </a:ext>
            </a:extLst>
          </p:cNvPr>
          <p:cNvSpPr>
            <a:spLocks noGrp="1"/>
          </p:cNvSpPr>
          <p:nvPr>
            <p:ph type="title"/>
          </p:nvPr>
        </p:nvSpPr>
        <p:spPr/>
        <p:txBody>
          <a:bodyPr/>
          <a:lstStyle/>
          <a:p>
            <a:r>
              <a:rPr lang="en-US" b="1" dirty="0">
                <a:solidFill>
                  <a:srgbClr val="0070C0"/>
                </a:solidFill>
              </a:rPr>
              <a:t>Welcome to this overview of </a:t>
            </a:r>
            <a:br>
              <a:rPr lang="en-US" b="1" dirty="0">
                <a:solidFill>
                  <a:srgbClr val="0070C0"/>
                </a:solidFill>
              </a:rPr>
            </a:br>
            <a:endParaRPr lang="en-US" b="1" dirty="0">
              <a:solidFill>
                <a:srgbClr val="0070C0"/>
              </a:solidFill>
            </a:endParaRPr>
          </a:p>
        </p:txBody>
      </p:sp>
      <p:sp>
        <p:nvSpPr>
          <p:cNvPr id="4" name="Text Placeholder 3">
            <a:extLst>
              <a:ext uri="{FF2B5EF4-FFF2-40B4-BE49-F238E27FC236}">
                <a16:creationId xmlns:a16="http://schemas.microsoft.com/office/drawing/2014/main" id="{C6BA0E6C-2EA5-6B4D-8803-EBBADEFDE1F3}"/>
              </a:ext>
            </a:extLst>
          </p:cNvPr>
          <p:cNvSpPr>
            <a:spLocks noGrp="1"/>
          </p:cNvSpPr>
          <p:nvPr>
            <p:ph type="body" sz="half" idx="2"/>
          </p:nvPr>
        </p:nvSpPr>
        <p:spPr/>
        <p:txBody>
          <a:bodyPr/>
          <a:lstStyle/>
          <a:p>
            <a:endParaRPr lang="en-US" dirty="0"/>
          </a:p>
          <a:p>
            <a:r>
              <a:rPr lang="en-US" sz="2800" b="1" dirty="0">
                <a:solidFill>
                  <a:srgbClr val="0070C0"/>
                </a:solidFill>
              </a:rPr>
              <a:t>EDUC 104D: </a:t>
            </a:r>
          </a:p>
          <a:p>
            <a:r>
              <a:rPr lang="en-US" sz="2800" b="1" i="1" dirty="0">
                <a:solidFill>
                  <a:srgbClr val="0070C0"/>
                </a:solidFill>
              </a:rPr>
              <a:t>The Arts and Human Development</a:t>
            </a:r>
          </a:p>
          <a:p>
            <a:endParaRPr lang="en-US" dirty="0"/>
          </a:p>
        </p:txBody>
      </p:sp>
      <p:pic>
        <p:nvPicPr>
          <p:cNvPr id="10" name="Content Placeholder 9">
            <a:extLst>
              <a:ext uri="{FF2B5EF4-FFF2-40B4-BE49-F238E27FC236}">
                <a16:creationId xmlns:a16="http://schemas.microsoft.com/office/drawing/2014/main" id="{D9CD1774-9D6C-0A43-9B76-508372DC3EDF}"/>
              </a:ext>
            </a:extLst>
          </p:cNvPr>
          <p:cNvPicPr>
            <a:picLocks noGrp="1" noChangeAspect="1"/>
          </p:cNvPicPr>
          <p:nvPr>
            <p:ph idx="1"/>
          </p:nvPr>
        </p:nvPicPr>
        <p:blipFill>
          <a:blip r:embed="rId5"/>
          <a:stretch>
            <a:fillRect/>
          </a:stretch>
        </p:blipFill>
        <p:spPr>
          <a:xfrm>
            <a:off x="5819810" y="987425"/>
            <a:ext cx="4898955" cy="4873625"/>
          </a:xfrm>
        </p:spPr>
      </p:pic>
      <p:pic>
        <p:nvPicPr>
          <p:cNvPr id="5"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38607" y="5048250"/>
            <a:ext cx="812800" cy="812800"/>
          </a:xfrm>
          <a:prstGeom prst="rect">
            <a:avLst/>
          </a:prstGeom>
        </p:spPr>
      </p:pic>
    </p:spTree>
    <p:extLst>
      <p:ext uri="{BB962C8B-B14F-4D97-AF65-F5344CB8AC3E}">
        <p14:creationId xmlns:p14="http://schemas.microsoft.com/office/powerpoint/2010/main" val="2556617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63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F527D-5125-E946-915F-9927D856F75B}"/>
              </a:ext>
            </a:extLst>
          </p:cNvPr>
          <p:cNvSpPr>
            <a:spLocks noGrp="1"/>
          </p:cNvSpPr>
          <p:nvPr>
            <p:ph type="title"/>
          </p:nvPr>
        </p:nvSpPr>
        <p:spPr/>
        <p:txBody>
          <a:bodyPr/>
          <a:lstStyle/>
          <a:p>
            <a:r>
              <a:rPr lang="en-US" b="1" i="1" dirty="0">
                <a:solidFill>
                  <a:srgbClr val="0070C0"/>
                </a:solidFill>
              </a:rPr>
              <a:t>Course Content: Week by Week</a:t>
            </a:r>
          </a:p>
        </p:txBody>
      </p:sp>
      <p:sp>
        <p:nvSpPr>
          <p:cNvPr id="3" name="Content Placeholder 2">
            <a:extLst>
              <a:ext uri="{FF2B5EF4-FFF2-40B4-BE49-F238E27FC236}">
                <a16:creationId xmlns:a16="http://schemas.microsoft.com/office/drawing/2014/main" id="{EE7EA045-16DB-6940-959A-C248A9B88A60}"/>
              </a:ext>
            </a:extLst>
          </p:cNvPr>
          <p:cNvSpPr>
            <a:spLocks noGrp="1"/>
          </p:cNvSpPr>
          <p:nvPr>
            <p:ph idx="1"/>
          </p:nvPr>
        </p:nvSpPr>
        <p:spPr/>
        <p:txBody>
          <a:bodyPr/>
          <a:lstStyle/>
          <a:p>
            <a:r>
              <a:rPr lang="en-US" dirty="0"/>
              <a:t>Week 1: The arts—drama/stories, visual art, music and dance--are found in all human cultures. What do the arts add to human life?</a:t>
            </a:r>
          </a:p>
          <a:p>
            <a:r>
              <a:rPr lang="en-US" dirty="0"/>
              <a:t>Weeks 2 &amp; 3:  How stories and drama help children to build both language skills and an understanding of human relationships</a:t>
            </a:r>
          </a:p>
          <a:p>
            <a:r>
              <a:rPr lang="en-US" dirty="0"/>
              <a:t>Weeks 4 &amp; 5: How can visual art can deepen cognitive understanding</a:t>
            </a:r>
          </a:p>
          <a:p>
            <a:r>
              <a:rPr lang="en-US" dirty="0"/>
              <a:t>Weeks 6 &amp; 7: How music can build social-emotional connections</a:t>
            </a:r>
          </a:p>
          <a:p>
            <a:r>
              <a:rPr lang="en-US" dirty="0"/>
              <a:t>Weeks 8 &amp; 9: How dance can encourage comradery and confidence</a:t>
            </a:r>
          </a:p>
          <a:p>
            <a:r>
              <a:rPr lang="en-US" dirty="0"/>
              <a:t>Week 10: Review key concepts and prepare for the final exam</a:t>
            </a:r>
          </a:p>
        </p:txBody>
      </p:sp>
    </p:spTree>
    <p:extLst>
      <p:ext uri="{BB962C8B-B14F-4D97-AF65-F5344CB8AC3E}">
        <p14:creationId xmlns:p14="http://schemas.microsoft.com/office/powerpoint/2010/main" val="1348766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4154E-49BE-BC41-BFBC-6829416F3D52}"/>
              </a:ext>
            </a:extLst>
          </p:cNvPr>
          <p:cNvSpPr>
            <a:spLocks noGrp="1"/>
          </p:cNvSpPr>
          <p:nvPr>
            <p:ph type="title"/>
          </p:nvPr>
        </p:nvSpPr>
        <p:spPr/>
        <p:txBody>
          <a:bodyPr/>
          <a:lstStyle/>
          <a:p>
            <a:r>
              <a:rPr lang="en-US" b="1" i="1" dirty="0">
                <a:solidFill>
                  <a:srgbClr val="0070C0"/>
                </a:solidFill>
              </a:rPr>
              <a:t>Arts Integration in Diverse K-5 Classrooms</a:t>
            </a:r>
          </a:p>
        </p:txBody>
      </p:sp>
      <p:sp>
        <p:nvSpPr>
          <p:cNvPr id="3" name="Content Placeholder 2">
            <a:extLst>
              <a:ext uri="{FF2B5EF4-FFF2-40B4-BE49-F238E27FC236}">
                <a16:creationId xmlns:a16="http://schemas.microsoft.com/office/drawing/2014/main" id="{93BABC8D-938C-A043-A7E1-B565A88017D0}"/>
              </a:ext>
            </a:extLst>
          </p:cNvPr>
          <p:cNvSpPr>
            <a:spLocks noGrp="1"/>
          </p:cNvSpPr>
          <p:nvPr>
            <p:ph idx="1"/>
          </p:nvPr>
        </p:nvSpPr>
        <p:spPr/>
        <p:txBody>
          <a:bodyPr>
            <a:normAutofit lnSpcReduction="10000"/>
          </a:bodyPr>
          <a:lstStyle/>
          <a:p>
            <a:pPr marL="0" indent="0" algn="ctr">
              <a:buNone/>
            </a:pPr>
            <a:r>
              <a:rPr lang="en-US" sz="2400" b="1" dirty="0"/>
              <a:t>Textbook Chapters</a:t>
            </a:r>
          </a:p>
          <a:p>
            <a:r>
              <a:rPr lang="en-US" sz="2400" dirty="0"/>
              <a:t>Chapter 1: Deepening Understanding through Arts Integration</a:t>
            </a:r>
          </a:p>
          <a:p>
            <a:r>
              <a:rPr lang="en-US" sz="2400" dirty="0"/>
              <a:t>Chapter 2: Making Meaning through Verbal Interaction</a:t>
            </a:r>
          </a:p>
          <a:p>
            <a:r>
              <a:rPr lang="en-US" sz="2400" dirty="0"/>
              <a:t>Chapter 3: Making Meaning of Narrative Text</a:t>
            </a:r>
          </a:p>
          <a:p>
            <a:r>
              <a:rPr lang="en-US" sz="2400" dirty="0"/>
              <a:t>Chapter 4: Making Meaning from Informational Texts</a:t>
            </a:r>
          </a:p>
          <a:p>
            <a:r>
              <a:rPr lang="en-US" sz="2400" dirty="0"/>
              <a:t>Chapter 5: Building Effective Oral Communication Skills</a:t>
            </a:r>
          </a:p>
          <a:p>
            <a:r>
              <a:rPr lang="en-US" sz="2400" dirty="0"/>
              <a:t>Chapter 6: Expression through Narrative Writing</a:t>
            </a:r>
          </a:p>
          <a:p>
            <a:r>
              <a:rPr lang="en-US" sz="2400" dirty="0"/>
              <a:t>Chapter 7: Expression through Informational and Persuasive Writing</a:t>
            </a:r>
          </a:p>
          <a:p>
            <a:r>
              <a:rPr lang="en-US" sz="2400" dirty="0"/>
              <a:t>Chapter 8: Building Executive Function Skills through Arts Activities</a:t>
            </a:r>
          </a:p>
          <a:p>
            <a:r>
              <a:rPr lang="en-US" sz="2400" dirty="0"/>
              <a:t>Chapter 9: Bringing the Arts Back to the Language Arts</a:t>
            </a:r>
          </a:p>
          <a:p>
            <a:endParaRPr lang="en-US" sz="2400" dirty="0"/>
          </a:p>
          <a:p>
            <a:endParaRPr lang="en-US" sz="2400" dirty="0"/>
          </a:p>
          <a:p>
            <a:endParaRPr lang="en-US" sz="2400" dirty="0"/>
          </a:p>
        </p:txBody>
      </p:sp>
    </p:spTree>
    <p:extLst>
      <p:ext uri="{BB962C8B-B14F-4D97-AF65-F5344CB8AC3E}">
        <p14:creationId xmlns:p14="http://schemas.microsoft.com/office/powerpoint/2010/main" val="8394630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407</Words>
  <Application>Microsoft Macintosh PowerPoint</Application>
  <PresentationFormat>Widescreen</PresentationFormat>
  <Paragraphs>36</Paragraphs>
  <Slides>3</Slides>
  <Notes>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vt:i4>
      </vt:variant>
    </vt:vector>
  </HeadingPairs>
  <TitlesOfParts>
    <vt:vector size="7" baseType="lpstr">
      <vt:lpstr>Arial</vt:lpstr>
      <vt:lpstr>Calibri</vt:lpstr>
      <vt:lpstr>Calibri Light</vt:lpstr>
      <vt:lpstr>Office Theme</vt:lpstr>
      <vt:lpstr>Welcome to this overview of  </vt:lpstr>
      <vt:lpstr>Course Content: Week by Week</vt:lpstr>
      <vt:lpstr>Arts Integration in Diverse K-5 Classrooms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this overview of  </dc:title>
  <dc:creator>Microsoft Office User</dc:creator>
  <cp:lastModifiedBy>Liane Brouillette</cp:lastModifiedBy>
  <cp:revision>13</cp:revision>
  <dcterms:created xsi:type="dcterms:W3CDTF">2020-03-16T23:26:21Z</dcterms:created>
  <dcterms:modified xsi:type="dcterms:W3CDTF">2022-09-23T16:12:47Z</dcterms:modified>
</cp:coreProperties>
</file>