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9" r:id="rId5"/>
    <p:sldId id="261" r:id="rId6"/>
    <p:sldId id="264" r:id="rId7"/>
    <p:sldId id="262" r:id="rId8"/>
    <p:sldId id="263" r:id="rId9"/>
    <p:sldId id="266" r:id="rId10"/>
    <p:sldId id="26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63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38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5BBA5-ADC1-412B-83BD-AFBE92AE94B4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F9C2C-CBFC-448C-AF59-E676BEA43E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0810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5BBA5-ADC1-412B-83BD-AFBE92AE94B4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F9C2C-CBFC-448C-AF59-E676BEA43E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749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5BBA5-ADC1-412B-83BD-AFBE92AE94B4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F9C2C-CBFC-448C-AF59-E676BEA43E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223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5BBA5-ADC1-412B-83BD-AFBE92AE94B4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F9C2C-CBFC-448C-AF59-E676BEA43E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597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5BBA5-ADC1-412B-83BD-AFBE92AE94B4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F9C2C-CBFC-448C-AF59-E676BEA43E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418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5BBA5-ADC1-412B-83BD-AFBE92AE94B4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F9C2C-CBFC-448C-AF59-E676BEA43E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741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5BBA5-ADC1-412B-83BD-AFBE92AE94B4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F9C2C-CBFC-448C-AF59-E676BEA43E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145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5BBA5-ADC1-412B-83BD-AFBE92AE94B4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F9C2C-CBFC-448C-AF59-E676BEA43E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777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5BBA5-ADC1-412B-83BD-AFBE92AE94B4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F9C2C-CBFC-448C-AF59-E676BEA43E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150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5BBA5-ADC1-412B-83BD-AFBE92AE94B4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F9C2C-CBFC-448C-AF59-E676BEA43E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104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5BBA5-ADC1-412B-83BD-AFBE92AE94B4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F9C2C-CBFC-448C-AF59-E676BEA43E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080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15BBA5-ADC1-412B-83BD-AFBE92AE94B4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4F9C2C-CBFC-448C-AF59-E676BEA43E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353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Propositional Logic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Feb 23th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7018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38745"/>
            <a:ext cx="10515600" cy="3219255"/>
          </a:xfrm>
        </p:spPr>
        <p:txBody>
          <a:bodyPr>
            <a:normAutofit/>
          </a:bodyPr>
          <a:lstStyle/>
          <a:p>
            <a:r>
              <a:rPr lang="en-US" dirty="0" smtClean="0"/>
              <a:t>Resolve          B1        with   ¬B1</a:t>
            </a:r>
            <a:r>
              <a:rPr lang="en-US" dirty="0"/>
              <a:t> </a:t>
            </a:r>
            <a:r>
              <a:rPr lang="en-US" dirty="0" smtClean="0"/>
              <a:t>¬B2</a:t>
            </a:r>
            <a:r>
              <a:rPr lang="en-US" dirty="0"/>
              <a:t> </a:t>
            </a:r>
            <a:r>
              <a:rPr lang="en-US" dirty="0" smtClean="0"/>
              <a:t>¬B4            to produce ¬B2</a:t>
            </a:r>
            <a:r>
              <a:rPr lang="en-US" dirty="0"/>
              <a:t> </a:t>
            </a:r>
            <a:r>
              <a:rPr lang="en-US" dirty="0" smtClean="0"/>
              <a:t>¬B4</a:t>
            </a:r>
          </a:p>
          <a:p>
            <a:r>
              <a:rPr lang="en-US" dirty="0" smtClean="0"/>
              <a:t>Resolve          B4        with ¬B2</a:t>
            </a:r>
            <a:r>
              <a:rPr lang="en-US" dirty="0"/>
              <a:t> </a:t>
            </a:r>
            <a:r>
              <a:rPr lang="en-US" dirty="0" smtClean="0"/>
              <a:t>¬B4          to produce ¬B2</a:t>
            </a:r>
          </a:p>
          <a:p>
            <a:r>
              <a:rPr lang="en-US" dirty="0" smtClean="0"/>
              <a:t>Resolve ¬B2       with     B2B3             to produce B3</a:t>
            </a:r>
          </a:p>
          <a:p>
            <a:r>
              <a:rPr lang="en-US" dirty="0" smtClean="0"/>
              <a:t>Resolve        B3          with ¬B3</a:t>
            </a:r>
            <a:r>
              <a:rPr lang="en-US" dirty="0"/>
              <a:t> </a:t>
            </a:r>
            <a:r>
              <a:rPr lang="en-US" dirty="0" smtClean="0"/>
              <a:t>¬B4              to produce ¬B4</a:t>
            </a:r>
          </a:p>
          <a:p>
            <a:r>
              <a:rPr lang="en-US" dirty="0" smtClean="0"/>
              <a:t>Resolve ¬B4          with         B4         to produce  ()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38100"/>
            <a:ext cx="12753975" cy="3457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12899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2415" y="0"/>
            <a:ext cx="9210996" cy="6844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6985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5845" y="138290"/>
            <a:ext cx="9012811" cy="6719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9566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8243" y="-102860"/>
            <a:ext cx="9447229" cy="6739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7038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2141" y="263900"/>
            <a:ext cx="8589699" cy="6391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8598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6762" y="-14288"/>
            <a:ext cx="10658475" cy="6886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9687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0692" y="488080"/>
            <a:ext cx="12088812" cy="4822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0053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894029"/>
            <a:ext cx="10515600" cy="3282934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Resolve          B        with     ¬A ¬B          to produce ¬A</a:t>
            </a:r>
          </a:p>
          <a:p>
            <a:r>
              <a:rPr lang="en-US" dirty="0" smtClean="0"/>
              <a:t>Resolve          B        with ¬B</a:t>
            </a:r>
            <a:r>
              <a:rPr lang="en-US" dirty="0"/>
              <a:t> </a:t>
            </a:r>
            <a:r>
              <a:rPr lang="en-US" dirty="0" smtClean="0"/>
              <a:t>¬C        to produce ¬C</a:t>
            </a:r>
          </a:p>
          <a:p>
            <a:r>
              <a:rPr lang="en-US" dirty="0" smtClean="0"/>
              <a:t>Resolve 	 ¬A       with         ABC         to produce  BC</a:t>
            </a:r>
          </a:p>
          <a:p>
            <a:r>
              <a:rPr lang="en-US" dirty="0" smtClean="0"/>
              <a:t>Resolve ¬A         with     ACD             to produce  CD</a:t>
            </a:r>
          </a:p>
          <a:p>
            <a:r>
              <a:rPr lang="en-US" dirty="0" smtClean="0"/>
              <a:t>Resolve </a:t>
            </a:r>
            <a:r>
              <a:rPr lang="en-US" dirty="0"/>
              <a:t>¬C            </a:t>
            </a:r>
            <a:r>
              <a:rPr lang="en-US" dirty="0" smtClean="0"/>
              <a:t>with     CD           to produce  D</a:t>
            </a:r>
          </a:p>
          <a:p>
            <a:r>
              <a:rPr lang="en-US" dirty="0" smtClean="0"/>
              <a:t>Resolve      B           with ¬B</a:t>
            </a:r>
            <a:r>
              <a:rPr lang="en-US" dirty="0"/>
              <a:t> </a:t>
            </a:r>
            <a:r>
              <a:rPr lang="en-US" dirty="0" smtClean="0"/>
              <a:t>¬D         to produce ¬D</a:t>
            </a:r>
          </a:p>
          <a:p>
            <a:r>
              <a:rPr lang="en-US" dirty="0"/>
              <a:t>Resolve      </a:t>
            </a:r>
            <a:r>
              <a:rPr lang="en-US" dirty="0" smtClean="0"/>
              <a:t>D           with </a:t>
            </a:r>
            <a:r>
              <a:rPr lang="en-US" dirty="0"/>
              <a:t>¬D         to produce </a:t>
            </a:r>
            <a:r>
              <a:rPr lang="en-US" dirty="0" smtClean="0"/>
              <a:t>()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075" y="365125"/>
            <a:ext cx="11753850" cy="2257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987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Final-2017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0643" y="1581183"/>
            <a:ext cx="11481357" cy="4020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09894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457</TotalTime>
  <Words>81</Words>
  <Application>Microsoft Office PowerPoint</Application>
  <PresentationFormat>Widescreen</PresentationFormat>
  <Paragraphs>16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Propositional Logic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Final-2017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Propositional Logic</dc:title>
  <dc:creator>Asadi,Reza</dc:creator>
  <cp:lastModifiedBy>Asadi,Reza</cp:lastModifiedBy>
  <cp:revision>18</cp:revision>
  <dcterms:created xsi:type="dcterms:W3CDTF">2018-02-23T16:06:40Z</dcterms:created>
  <dcterms:modified xsi:type="dcterms:W3CDTF">2018-02-27T01:17:10Z</dcterms:modified>
</cp:coreProperties>
</file>