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3" r:id="rId7"/>
    <p:sldId id="265" r:id="rId8"/>
    <p:sldId id="268" r:id="rId9"/>
    <p:sldId id="266" r:id="rId10"/>
    <p:sldId id="258" r:id="rId11"/>
    <p:sldId id="269" r:id="rId12"/>
    <p:sldId id="259" r:id="rId13"/>
    <p:sldId id="270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9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0957-2541-42BB-A4CC-A1B7EE2AD13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192A-3BEE-4894-AC06-207E0BF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9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0957-2541-42BB-A4CC-A1B7EE2AD13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192A-3BEE-4894-AC06-207E0BF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2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0957-2541-42BB-A4CC-A1B7EE2AD13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192A-3BEE-4894-AC06-207E0BF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3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0957-2541-42BB-A4CC-A1B7EE2AD13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192A-3BEE-4894-AC06-207E0BF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7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0957-2541-42BB-A4CC-A1B7EE2AD13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192A-3BEE-4894-AC06-207E0BF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1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0957-2541-42BB-A4CC-A1B7EE2AD13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192A-3BEE-4894-AC06-207E0BF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0957-2541-42BB-A4CC-A1B7EE2AD13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192A-3BEE-4894-AC06-207E0BF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3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0957-2541-42BB-A4CC-A1B7EE2AD13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192A-3BEE-4894-AC06-207E0BF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0957-2541-42BB-A4CC-A1B7EE2AD13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192A-3BEE-4894-AC06-207E0BF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2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0957-2541-42BB-A4CC-A1B7EE2AD13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192A-3BEE-4894-AC06-207E0BF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9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0957-2541-42BB-A4CC-A1B7EE2AD13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192A-3BEE-4894-AC06-207E0BF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2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30957-2541-42BB-A4CC-A1B7EE2AD13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D192A-3BEE-4894-AC06-207E0BF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3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Constraint satisfaction problem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03/09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6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0"/>
            <a:ext cx="902970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1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-292100"/>
            <a:ext cx="10515600" cy="1325563"/>
          </a:xfrm>
        </p:spPr>
        <p:txBody>
          <a:bodyPr/>
          <a:lstStyle/>
          <a:p>
            <a:r>
              <a:rPr lang="en-US" dirty="0" smtClean="0"/>
              <a:t>Q3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58" y="4885507"/>
            <a:ext cx="10515600" cy="16645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</a:t>
            </a:r>
          </a:p>
          <a:p>
            <a:r>
              <a:rPr lang="en-US" dirty="0" smtClean="0"/>
              <a:t>DO</a:t>
            </a:r>
          </a:p>
          <a:p>
            <a:r>
              <a:rPr lang="en-US" dirty="0" smtClean="0"/>
              <a:t>MO</a:t>
            </a:r>
          </a:p>
          <a:p>
            <a:r>
              <a:rPr lang="en-US" dirty="0" smtClean="0"/>
              <a:t>TR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938"/>
            <a:ext cx="12196763" cy="4285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983" y="4753751"/>
            <a:ext cx="9997577" cy="19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57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0"/>
            <a:ext cx="904875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05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-292100"/>
            <a:ext cx="10515600" cy="1325563"/>
          </a:xfrm>
        </p:spPr>
        <p:txBody>
          <a:bodyPr/>
          <a:lstStyle/>
          <a:p>
            <a:r>
              <a:rPr lang="en-US" dirty="0" smtClean="0"/>
              <a:t>Q3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92" y="4885508"/>
            <a:ext cx="10515600" cy="1664543"/>
          </a:xfrm>
        </p:spPr>
        <p:txBody>
          <a:bodyPr/>
          <a:lstStyle/>
          <a:p>
            <a:r>
              <a:rPr lang="en-US" dirty="0" smtClean="0"/>
              <a:t>TR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1" y="455913"/>
            <a:ext cx="12196763" cy="4285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711" y="4741482"/>
            <a:ext cx="10425317" cy="194911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070107" y="6334898"/>
            <a:ext cx="175109" cy="2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16488" y="6371263"/>
            <a:ext cx="175109" cy="2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64667" y="6371263"/>
            <a:ext cx="175109" cy="2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724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76212"/>
            <a:ext cx="87630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17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-292100"/>
            <a:ext cx="10515600" cy="1325563"/>
          </a:xfrm>
        </p:spPr>
        <p:txBody>
          <a:bodyPr/>
          <a:lstStyle/>
          <a:p>
            <a:r>
              <a:rPr lang="en-US" dirty="0" smtClean="0"/>
              <a:t>Q3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92" y="4885508"/>
            <a:ext cx="10515600" cy="1664543"/>
          </a:xfrm>
        </p:spPr>
        <p:txBody>
          <a:bodyPr/>
          <a:lstStyle/>
          <a:p>
            <a:r>
              <a:rPr lang="en-US" dirty="0" smtClean="0"/>
              <a:t>G=3</a:t>
            </a:r>
          </a:p>
          <a:p>
            <a:r>
              <a:rPr lang="en-US" dirty="0" smtClean="0"/>
              <a:t>B=1</a:t>
            </a:r>
          </a:p>
          <a:p>
            <a:r>
              <a:rPr lang="en-US" dirty="0" smtClean="0"/>
              <a:t>R=2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" y="599939"/>
            <a:ext cx="12196763" cy="4285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702" y="4790696"/>
            <a:ext cx="10807337" cy="19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6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-317502"/>
            <a:ext cx="10515600" cy="1325563"/>
          </a:xfrm>
        </p:spPr>
        <p:txBody>
          <a:bodyPr/>
          <a:lstStyle/>
          <a:p>
            <a:r>
              <a:rPr lang="en-US" dirty="0" smtClean="0"/>
              <a:t>FOL </a:t>
            </a:r>
            <a:r>
              <a:rPr lang="en-US" dirty="0" smtClean="0"/>
              <a:t>–Q3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503" y="4238625"/>
            <a:ext cx="10515600" cy="2543176"/>
          </a:xfrm>
        </p:spPr>
        <p:txBody>
          <a:bodyPr>
            <a:normAutofit/>
          </a:bodyPr>
          <a:lstStyle/>
          <a:p>
            <a:r>
              <a:rPr lang="en-US" dirty="0" smtClean="0"/>
              <a:t>A) </a:t>
            </a:r>
            <a:r>
              <a:rPr lang="en-US" dirty="0" smtClean="0"/>
              <a:t>C</a:t>
            </a:r>
          </a:p>
          <a:p>
            <a:r>
              <a:rPr lang="en-US" dirty="0" smtClean="0"/>
              <a:t>B) C        </a:t>
            </a:r>
          </a:p>
          <a:p>
            <a:r>
              <a:rPr lang="en-US" dirty="0" smtClean="0"/>
              <a:t>C) N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 smtClean="0"/>
              <a:t>) 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39" y="765968"/>
            <a:ext cx="11409721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5" y="1932780"/>
            <a:ext cx="101155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33337"/>
            <a:ext cx="901065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6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14287"/>
            <a:ext cx="89630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0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-292100"/>
            <a:ext cx="10515600" cy="1325563"/>
          </a:xfrm>
        </p:spPr>
        <p:txBody>
          <a:bodyPr/>
          <a:lstStyle/>
          <a:p>
            <a:r>
              <a:rPr lang="en-US" dirty="0" smtClean="0"/>
              <a:t>Q3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3581"/>
            <a:ext cx="12196763" cy="428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4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 = RED</a:t>
            </a:r>
          </a:p>
          <a:p>
            <a:r>
              <a:rPr lang="en-US" dirty="0" smtClean="0"/>
              <a:t>NT= G , B</a:t>
            </a:r>
          </a:p>
          <a:p>
            <a:r>
              <a:rPr lang="en-US" dirty="0" smtClean="0"/>
              <a:t>SA = G , B</a:t>
            </a:r>
          </a:p>
          <a:p>
            <a:r>
              <a:rPr lang="en-US" dirty="0" smtClean="0"/>
              <a:t>Q= Blue</a:t>
            </a:r>
          </a:p>
          <a:p>
            <a:r>
              <a:rPr lang="en-US" dirty="0" smtClean="0"/>
              <a:t>NT = G</a:t>
            </a:r>
          </a:p>
          <a:p>
            <a:r>
              <a:rPr lang="en-US" dirty="0" smtClean="0"/>
              <a:t>SA = G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228" y="0"/>
            <a:ext cx="885825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8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-292100"/>
            <a:ext cx="10515600" cy="1325563"/>
          </a:xfrm>
        </p:spPr>
        <p:txBody>
          <a:bodyPr/>
          <a:lstStyle/>
          <a:p>
            <a:r>
              <a:rPr lang="en-US" dirty="0" smtClean="0"/>
              <a:t>Q2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3581"/>
            <a:ext cx="12196763" cy="4285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4878941"/>
            <a:ext cx="11805057" cy="137898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859840" y="5855326"/>
            <a:ext cx="175109" cy="2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767391" y="5869642"/>
            <a:ext cx="175109" cy="2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56873" y="5855325"/>
            <a:ext cx="175109" cy="2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06065" y="5894715"/>
            <a:ext cx="175109" cy="2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86654" y="5855325"/>
            <a:ext cx="175109" cy="2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7481" y="5894715"/>
            <a:ext cx="175109" cy="2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69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863" y="104366"/>
            <a:ext cx="892492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9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-292100"/>
            <a:ext cx="10515600" cy="1325563"/>
          </a:xfrm>
        </p:spPr>
        <p:txBody>
          <a:bodyPr/>
          <a:lstStyle/>
          <a:p>
            <a:r>
              <a:rPr lang="en-US" dirty="0" smtClean="0"/>
              <a:t>Q3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581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3581"/>
            <a:ext cx="12196763" cy="4285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78" y="4783911"/>
            <a:ext cx="11541560" cy="165664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457844" y="6004831"/>
            <a:ext cx="175109" cy="2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524034" y="6069386"/>
            <a:ext cx="175109" cy="2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23481" y="6069385"/>
            <a:ext cx="175109" cy="2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29707" y="6060865"/>
            <a:ext cx="175109" cy="2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15830" y="6060864"/>
            <a:ext cx="175109" cy="2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50166" y="6011337"/>
            <a:ext cx="175109" cy="2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046331" y="6014244"/>
            <a:ext cx="175109" cy="2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46970" y="6044270"/>
            <a:ext cx="175109" cy="2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39632" y="6060863"/>
            <a:ext cx="175109" cy="2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98463" y="6060862"/>
            <a:ext cx="175109" cy="2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44408" y="6038433"/>
            <a:ext cx="175109" cy="2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78301" y="6052791"/>
            <a:ext cx="175109" cy="2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043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63</Words>
  <Application>Microsoft Office PowerPoint</Application>
  <PresentationFormat>Widescreen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Constraint satisfaction problem</vt:lpstr>
      <vt:lpstr>FOL –Q3 2017</vt:lpstr>
      <vt:lpstr>PowerPoint Presentation</vt:lpstr>
      <vt:lpstr>PowerPoint Presentation</vt:lpstr>
      <vt:lpstr>Q3 2017</vt:lpstr>
      <vt:lpstr>PowerPoint Presentation</vt:lpstr>
      <vt:lpstr>Q2 2017</vt:lpstr>
      <vt:lpstr>PowerPoint Presentation</vt:lpstr>
      <vt:lpstr>Q3 2017</vt:lpstr>
      <vt:lpstr>PowerPoint Presentation</vt:lpstr>
      <vt:lpstr>Q3 2017</vt:lpstr>
      <vt:lpstr>PowerPoint Presentation</vt:lpstr>
      <vt:lpstr>Q3 2017</vt:lpstr>
      <vt:lpstr>PowerPoint Presentation</vt:lpstr>
      <vt:lpstr>Q3 2017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Constraint satisfaction problem</dc:title>
  <dc:creator>Asadi,Reza</dc:creator>
  <cp:lastModifiedBy>Asadi,Reza</cp:lastModifiedBy>
  <cp:revision>33</cp:revision>
  <dcterms:created xsi:type="dcterms:W3CDTF">2018-03-09T20:00:30Z</dcterms:created>
  <dcterms:modified xsi:type="dcterms:W3CDTF">2018-03-12T19:46:32Z</dcterms:modified>
</cp:coreProperties>
</file>