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5" r:id="rId7"/>
    <p:sldId id="260" r:id="rId8"/>
    <p:sldId id="263" r:id="rId9"/>
    <p:sldId id="261" r:id="rId10"/>
    <p:sldId id="264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96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72" y="5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E80D9-0974-4C89-9447-4DFAA806B0B8}" type="datetimeFigureOut">
              <a:rPr lang="en-US" smtClean="0"/>
              <a:t>3/12/2018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62672-43EF-4DF0-BD0F-6597F9AFDD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5854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E80D9-0974-4C89-9447-4DFAA806B0B8}" type="datetimeFigureOut">
              <a:rPr lang="en-US" smtClean="0"/>
              <a:t>3/12/2018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62672-43EF-4DF0-BD0F-6597F9AFDD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88967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E80D9-0974-4C89-9447-4DFAA806B0B8}" type="datetimeFigureOut">
              <a:rPr lang="en-US" smtClean="0"/>
              <a:t>3/12/2018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62672-43EF-4DF0-BD0F-6597F9AFDD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272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E80D9-0974-4C89-9447-4DFAA806B0B8}" type="datetimeFigureOut">
              <a:rPr lang="en-US" smtClean="0"/>
              <a:t>3/12/2018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62672-43EF-4DF0-BD0F-6597F9AFDD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7885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E80D9-0974-4C89-9447-4DFAA806B0B8}" type="datetimeFigureOut">
              <a:rPr lang="en-US" smtClean="0"/>
              <a:t>3/12/2018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62672-43EF-4DF0-BD0F-6597F9AFDD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04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E80D9-0974-4C89-9447-4DFAA806B0B8}" type="datetimeFigureOut">
              <a:rPr lang="en-US" smtClean="0"/>
              <a:t>3/12/2018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62672-43EF-4DF0-BD0F-6597F9AFDD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93033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E80D9-0974-4C89-9447-4DFAA806B0B8}" type="datetimeFigureOut">
              <a:rPr lang="en-US" smtClean="0"/>
              <a:t>3/12/2018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62672-43EF-4DF0-BD0F-6597F9AFDD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60130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E80D9-0974-4C89-9447-4DFAA806B0B8}" type="datetimeFigureOut">
              <a:rPr lang="en-US" smtClean="0"/>
              <a:t>3/12/2018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62672-43EF-4DF0-BD0F-6597F9AFDD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8002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E80D9-0974-4C89-9447-4DFAA806B0B8}" type="datetimeFigureOut">
              <a:rPr lang="en-US" smtClean="0"/>
              <a:t>3/12/2018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62672-43EF-4DF0-BD0F-6597F9AFDD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09088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E80D9-0974-4C89-9447-4DFAA806B0B8}" type="datetimeFigureOut">
              <a:rPr lang="en-US" smtClean="0"/>
              <a:t>3/12/2018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62672-43EF-4DF0-BD0F-6597F9AFDD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1505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E80D9-0974-4C89-9447-4DFAA806B0B8}" type="datetimeFigureOut">
              <a:rPr lang="en-US" smtClean="0"/>
              <a:t>3/12/2018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62672-43EF-4DF0-BD0F-6597F9AFDD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642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9E80D9-0974-4C89-9447-4DFAA806B0B8}" type="datetimeFigureOut">
              <a:rPr lang="en-US" smtClean="0"/>
              <a:t>3/12/2018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262672-43EF-4DF0-BD0F-6597F9AFDD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2012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First Order Logic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03/02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38966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2016 – Q4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</a:t>
            </a:r>
            <a:r>
              <a:rPr lang="en-US" dirty="0" smtClean="0"/>
              <a:t>) B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/>
              <a:t>c</a:t>
            </a:r>
            <a:r>
              <a:rPr lang="en-US" dirty="0" smtClean="0"/>
              <a:t>) C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/>
              <a:t>d</a:t>
            </a:r>
            <a:r>
              <a:rPr lang="en-US" dirty="0" smtClean="0"/>
              <a:t>) A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29807" y="1825625"/>
            <a:ext cx="10012145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13946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56852" y="-35551"/>
            <a:ext cx="9837174" cy="66852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30509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1044" y="-179543"/>
            <a:ext cx="11092916" cy="70375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24167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1550" y="0"/>
            <a:ext cx="10120805" cy="67066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49328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2975" y="134528"/>
            <a:ext cx="10410825" cy="6362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37227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35431"/>
          </a:xfrm>
        </p:spPr>
        <p:txBody>
          <a:bodyPr>
            <a:normAutofit/>
          </a:bodyPr>
          <a:lstStyle/>
          <a:p>
            <a:endParaRPr lang="en-US" dirty="0"/>
          </a:p>
          <a:p>
            <a:r>
              <a:rPr lang="en-US" dirty="0"/>
              <a:t> </a:t>
            </a:r>
            <a:r>
              <a:rPr lang="en-US" b="1" dirty="0"/>
              <a:t>All persons are mortal.” </a:t>
            </a:r>
            <a:endParaRPr lang="en-US" b="1" dirty="0" smtClean="0"/>
          </a:p>
          <a:p>
            <a:r>
              <a:rPr lang="es-ES" dirty="0" smtClean="0"/>
              <a:t>∀x </a:t>
            </a:r>
            <a:r>
              <a:rPr lang="es-ES" dirty="0" err="1" smtClean="0"/>
              <a:t>person</a:t>
            </a:r>
            <a:r>
              <a:rPr lang="es-ES" dirty="0" smtClean="0"/>
              <a:t>(x) =&gt; Mortal(x)</a:t>
            </a:r>
            <a:endParaRPr lang="en-US" dirty="0"/>
          </a:p>
          <a:p>
            <a:r>
              <a:rPr lang="en-US" dirty="0"/>
              <a:t> </a:t>
            </a:r>
            <a:r>
              <a:rPr lang="en-US" b="1" dirty="0"/>
              <a:t>Somebody likes everybody. </a:t>
            </a:r>
            <a:endParaRPr lang="en-US" b="1" dirty="0" smtClean="0"/>
          </a:p>
          <a:p>
            <a:r>
              <a:rPr lang="es-ES" dirty="0"/>
              <a:t>∃ </a:t>
            </a:r>
            <a:r>
              <a:rPr lang="es-ES" dirty="0" err="1" smtClean="0"/>
              <a:t>x∀y</a:t>
            </a:r>
            <a:r>
              <a:rPr lang="es-ES" dirty="0" smtClean="0"/>
              <a:t> </a:t>
            </a:r>
            <a:r>
              <a:rPr lang="es-ES" dirty="0" err="1" smtClean="0"/>
              <a:t>person</a:t>
            </a:r>
            <a:r>
              <a:rPr lang="es-ES" dirty="0" smtClean="0"/>
              <a:t>(x)</a:t>
            </a:r>
            <a:r>
              <a:rPr lang="es-ES" dirty="0"/>
              <a:t> </a:t>
            </a:r>
            <a:r>
              <a:rPr lang="es-ES" dirty="0" smtClean="0"/>
              <a:t>∧ </a:t>
            </a:r>
            <a:r>
              <a:rPr lang="es-ES" dirty="0" err="1" smtClean="0"/>
              <a:t>person</a:t>
            </a:r>
            <a:r>
              <a:rPr lang="es-ES" dirty="0" smtClean="0"/>
              <a:t>(y) =&gt; </a:t>
            </a:r>
            <a:r>
              <a:rPr lang="es-ES" dirty="0" err="1" smtClean="0"/>
              <a:t>Likes</a:t>
            </a:r>
            <a:r>
              <a:rPr lang="es-ES" dirty="0" smtClean="0"/>
              <a:t>(</a:t>
            </a:r>
            <a:r>
              <a:rPr lang="es-ES" dirty="0" err="1" smtClean="0"/>
              <a:t>x,y</a:t>
            </a:r>
            <a:r>
              <a:rPr lang="es-ES" dirty="0" smtClean="0"/>
              <a:t>)</a:t>
            </a:r>
            <a:endParaRPr lang="en-US" dirty="0"/>
          </a:p>
          <a:p>
            <a:r>
              <a:rPr lang="en-US" dirty="0"/>
              <a:t> </a:t>
            </a:r>
            <a:r>
              <a:rPr lang="en-US" b="1" dirty="0"/>
              <a:t>A grandparent x of y is defined to be x is a parent of a parent of y. </a:t>
            </a:r>
            <a:endParaRPr lang="en-US" b="1" dirty="0" smtClean="0"/>
          </a:p>
          <a:p>
            <a:r>
              <a:rPr lang="es-ES" dirty="0" smtClean="0"/>
              <a:t>∀x ∀y ∃z </a:t>
            </a:r>
            <a:r>
              <a:rPr lang="es-ES" dirty="0" err="1" smtClean="0"/>
              <a:t>Grandparent</a:t>
            </a:r>
            <a:r>
              <a:rPr lang="es-ES" dirty="0" smtClean="0"/>
              <a:t>(</a:t>
            </a:r>
            <a:r>
              <a:rPr lang="es-ES" dirty="0" err="1" smtClean="0"/>
              <a:t>x,y</a:t>
            </a:r>
            <a:r>
              <a:rPr lang="es-ES" dirty="0" smtClean="0"/>
              <a:t>)  </a:t>
            </a:r>
            <a:r>
              <a:rPr lang="es-ES" dirty="0" smtClean="0">
                <a:sym typeface="Wingdings" panose="05000000000000000000" pitchFamily="2" charset="2"/>
              </a:rPr>
              <a:t> (</a:t>
            </a:r>
            <a:r>
              <a:rPr lang="es-ES" dirty="0" err="1" smtClean="0">
                <a:sym typeface="Wingdings" panose="05000000000000000000" pitchFamily="2" charset="2"/>
              </a:rPr>
              <a:t>parent</a:t>
            </a:r>
            <a:r>
              <a:rPr lang="es-ES" dirty="0" smtClean="0">
                <a:sym typeface="Wingdings" panose="05000000000000000000" pitchFamily="2" charset="2"/>
              </a:rPr>
              <a:t>(</a:t>
            </a:r>
            <a:r>
              <a:rPr lang="es-ES" dirty="0" err="1" smtClean="0">
                <a:sym typeface="Wingdings" panose="05000000000000000000" pitchFamily="2" charset="2"/>
              </a:rPr>
              <a:t>x,z</a:t>
            </a:r>
            <a:r>
              <a:rPr lang="es-ES" dirty="0" smtClean="0">
                <a:sym typeface="Wingdings" panose="05000000000000000000" pitchFamily="2" charset="2"/>
              </a:rPr>
              <a:t>) </a:t>
            </a:r>
            <a:r>
              <a:rPr lang="es-ES" dirty="0" smtClean="0"/>
              <a:t>∧ </a:t>
            </a:r>
            <a:r>
              <a:rPr lang="es-ES" dirty="0" err="1" smtClean="0"/>
              <a:t>parent</a:t>
            </a:r>
            <a:r>
              <a:rPr lang="es-ES" dirty="0" smtClean="0"/>
              <a:t>(</a:t>
            </a:r>
            <a:r>
              <a:rPr lang="es-ES" dirty="0" err="1" smtClean="0"/>
              <a:t>z,y</a:t>
            </a:r>
            <a:r>
              <a:rPr lang="es-ES" dirty="0" smtClean="0"/>
              <a:t>)</a:t>
            </a:r>
            <a:r>
              <a:rPr lang="es-ES" dirty="0" smtClean="0">
                <a:sym typeface="Wingdings" panose="05000000000000000000" pitchFamily="2" charset="2"/>
              </a:rPr>
              <a:t>)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8077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9981" y="-198922"/>
            <a:ext cx="10515600" cy="1325563"/>
          </a:xfrm>
        </p:spPr>
        <p:txBody>
          <a:bodyPr/>
          <a:lstStyle/>
          <a:p>
            <a:r>
              <a:rPr lang="en-US" dirty="0" smtClean="0"/>
              <a:t>Q3 -2017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8006" y="2506662"/>
            <a:ext cx="10515600" cy="4351338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A) C</a:t>
            </a:r>
          </a:p>
          <a:p>
            <a:r>
              <a:rPr lang="en-US" dirty="0" smtClean="0"/>
              <a:t>B) N</a:t>
            </a:r>
          </a:p>
          <a:p>
            <a:r>
              <a:rPr lang="en-US" dirty="0" smtClean="0"/>
              <a:t>C) I</a:t>
            </a:r>
          </a:p>
          <a:p>
            <a:r>
              <a:rPr lang="en-US" dirty="0" smtClean="0"/>
              <a:t>D) I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A) C</a:t>
            </a:r>
          </a:p>
          <a:p>
            <a:r>
              <a:rPr lang="en-US" dirty="0" smtClean="0"/>
              <a:t>B) C</a:t>
            </a:r>
          </a:p>
          <a:p>
            <a:r>
              <a:rPr lang="en-US" dirty="0" smtClean="0"/>
              <a:t>C) N</a:t>
            </a:r>
          </a:p>
          <a:p>
            <a:r>
              <a:rPr lang="en-US" dirty="0" smtClean="0"/>
              <a:t>D) N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9981" y="834304"/>
            <a:ext cx="11409721" cy="151447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94787" y="2348779"/>
            <a:ext cx="10429188" cy="42049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68138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1128" y="0"/>
            <a:ext cx="10515600" cy="1325563"/>
          </a:xfrm>
        </p:spPr>
        <p:txBody>
          <a:bodyPr/>
          <a:lstStyle/>
          <a:p>
            <a:r>
              <a:rPr lang="en-US" dirty="0" smtClean="0"/>
              <a:t>Final 2017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8897" y="4594051"/>
            <a:ext cx="10515600" cy="2098980"/>
          </a:xfrm>
        </p:spPr>
        <p:txBody>
          <a:bodyPr>
            <a:normAutofit/>
          </a:bodyPr>
          <a:lstStyle/>
          <a:p>
            <a:r>
              <a:rPr lang="en-US" dirty="0" smtClean="0"/>
              <a:t>A) Y</a:t>
            </a:r>
          </a:p>
          <a:p>
            <a:r>
              <a:rPr lang="en-US" dirty="0" smtClean="0"/>
              <a:t>B) Y</a:t>
            </a:r>
          </a:p>
          <a:p>
            <a:r>
              <a:rPr lang="en-US" dirty="0" smtClean="0"/>
              <a:t>C) N</a:t>
            </a:r>
          </a:p>
          <a:p>
            <a:r>
              <a:rPr lang="en-US" dirty="0" smtClean="0"/>
              <a:t>D) Y</a:t>
            </a:r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1129" y="1199381"/>
            <a:ext cx="9578418" cy="33199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37061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5078" y="3923670"/>
            <a:ext cx="10515600" cy="2832754"/>
          </a:xfrm>
        </p:spPr>
        <p:txBody>
          <a:bodyPr>
            <a:normAutofit/>
          </a:bodyPr>
          <a:lstStyle/>
          <a:p>
            <a:r>
              <a:rPr lang="en-US" dirty="0" smtClean="0"/>
              <a:t>E) N</a:t>
            </a:r>
          </a:p>
          <a:p>
            <a:r>
              <a:rPr lang="en-US" dirty="0" smtClean="0"/>
              <a:t>F) Y</a:t>
            </a:r>
          </a:p>
          <a:p>
            <a:r>
              <a:rPr lang="en-US" dirty="0" smtClean="0"/>
              <a:t>G) Y</a:t>
            </a:r>
          </a:p>
          <a:p>
            <a:r>
              <a:rPr lang="en-US" dirty="0" smtClean="0"/>
              <a:t>H) N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3294" y="365125"/>
            <a:ext cx="11165412" cy="35585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96838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509</TotalTime>
  <Words>135</Words>
  <Application>Microsoft Office PowerPoint</Application>
  <PresentationFormat>Widescreen</PresentationFormat>
  <Paragraphs>42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Wingdings</vt:lpstr>
      <vt:lpstr>Office Theme</vt:lpstr>
      <vt:lpstr>First Order Logic</vt:lpstr>
      <vt:lpstr>PowerPoint Presentation</vt:lpstr>
      <vt:lpstr>PowerPoint Presentation</vt:lpstr>
      <vt:lpstr>PowerPoint Presentation</vt:lpstr>
      <vt:lpstr>PowerPoint Presentation</vt:lpstr>
      <vt:lpstr>FOL</vt:lpstr>
      <vt:lpstr>Q3 -2017</vt:lpstr>
      <vt:lpstr>Final 2017</vt:lpstr>
      <vt:lpstr>PowerPoint Presentation</vt:lpstr>
      <vt:lpstr>2016 – Q4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First Order Logic</dc:title>
  <dc:creator>Asadi,Reza</dc:creator>
  <cp:lastModifiedBy>Asadi,Reza</cp:lastModifiedBy>
  <cp:revision>13</cp:revision>
  <dcterms:created xsi:type="dcterms:W3CDTF">2018-03-02T20:23:21Z</dcterms:created>
  <dcterms:modified xsi:type="dcterms:W3CDTF">2018-03-12T19:58:36Z</dcterms:modified>
</cp:coreProperties>
</file>