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3" d="100"/>
          <a:sy n="83" d="100"/>
        </p:scale>
        <p:origin x="45"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FFD0E3-6D2C-433D-A45E-D6ADA14697B4}"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E7426-E126-48DF-BED3-98B6F8CB5EA8}" type="slidenum">
              <a:rPr lang="en-US" smtClean="0"/>
              <a:t>‹#›</a:t>
            </a:fld>
            <a:endParaRPr lang="en-US"/>
          </a:p>
        </p:txBody>
      </p:sp>
    </p:spTree>
    <p:extLst>
      <p:ext uri="{BB962C8B-B14F-4D97-AF65-F5344CB8AC3E}">
        <p14:creationId xmlns:p14="http://schemas.microsoft.com/office/powerpoint/2010/main" val="3657449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FFD0E3-6D2C-433D-A45E-D6ADA14697B4}"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E7426-E126-48DF-BED3-98B6F8CB5EA8}" type="slidenum">
              <a:rPr lang="en-US" smtClean="0"/>
              <a:t>‹#›</a:t>
            </a:fld>
            <a:endParaRPr lang="en-US"/>
          </a:p>
        </p:txBody>
      </p:sp>
    </p:spTree>
    <p:extLst>
      <p:ext uri="{BB962C8B-B14F-4D97-AF65-F5344CB8AC3E}">
        <p14:creationId xmlns:p14="http://schemas.microsoft.com/office/powerpoint/2010/main" val="68936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FFD0E3-6D2C-433D-A45E-D6ADA14697B4}"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E7426-E126-48DF-BED3-98B6F8CB5EA8}" type="slidenum">
              <a:rPr lang="en-US" smtClean="0"/>
              <a:t>‹#›</a:t>
            </a:fld>
            <a:endParaRPr lang="en-US"/>
          </a:p>
        </p:txBody>
      </p:sp>
    </p:spTree>
    <p:extLst>
      <p:ext uri="{BB962C8B-B14F-4D97-AF65-F5344CB8AC3E}">
        <p14:creationId xmlns:p14="http://schemas.microsoft.com/office/powerpoint/2010/main" val="325769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FFD0E3-6D2C-433D-A45E-D6ADA14697B4}"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E7426-E126-48DF-BED3-98B6F8CB5EA8}" type="slidenum">
              <a:rPr lang="en-US" smtClean="0"/>
              <a:t>‹#›</a:t>
            </a:fld>
            <a:endParaRPr lang="en-US"/>
          </a:p>
        </p:txBody>
      </p:sp>
    </p:spTree>
    <p:extLst>
      <p:ext uri="{BB962C8B-B14F-4D97-AF65-F5344CB8AC3E}">
        <p14:creationId xmlns:p14="http://schemas.microsoft.com/office/powerpoint/2010/main" val="85974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FFD0E3-6D2C-433D-A45E-D6ADA14697B4}"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E7426-E126-48DF-BED3-98B6F8CB5EA8}" type="slidenum">
              <a:rPr lang="en-US" smtClean="0"/>
              <a:t>‹#›</a:t>
            </a:fld>
            <a:endParaRPr lang="en-US"/>
          </a:p>
        </p:txBody>
      </p:sp>
    </p:spTree>
    <p:extLst>
      <p:ext uri="{BB962C8B-B14F-4D97-AF65-F5344CB8AC3E}">
        <p14:creationId xmlns:p14="http://schemas.microsoft.com/office/powerpoint/2010/main" val="2437580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FFD0E3-6D2C-433D-A45E-D6ADA14697B4}"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E7426-E126-48DF-BED3-98B6F8CB5EA8}" type="slidenum">
              <a:rPr lang="en-US" smtClean="0"/>
              <a:t>‹#›</a:t>
            </a:fld>
            <a:endParaRPr lang="en-US"/>
          </a:p>
        </p:txBody>
      </p:sp>
    </p:spTree>
    <p:extLst>
      <p:ext uri="{BB962C8B-B14F-4D97-AF65-F5344CB8AC3E}">
        <p14:creationId xmlns:p14="http://schemas.microsoft.com/office/powerpoint/2010/main" val="2999739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FFD0E3-6D2C-433D-A45E-D6ADA14697B4}" type="datetimeFigureOut">
              <a:rPr lang="en-US" smtClean="0"/>
              <a:t>11/10/2016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6E7426-E126-48DF-BED3-98B6F8CB5EA8}" type="slidenum">
              <a:rPr lang="en-US" smtClean="0"/>
              <a:t>‹#›</a:t>
            </a:fld>
            <a:endParaRPr lang="en-US"/>
          </a:p>
        </p:txBody>
      </p:sp>
    </p:spTree>
    <p:extLst>
      <p:ext uri="{BB962C8B-B14F-4D97-AF65-F5344CB8AC3E}">
        <p14:creationId xmlns:p14="http://schemas.microsoft.com/office/powerpoint/2010/main" val="2434340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FFD0E3-6D2C-433D-A45E-D6ADA14697B4}" type="datetimeFigureOut">
              <a:rPr lang="en-US" smtClean="0"/>
              <a:t>11/10/2016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6E7426-E126-48DF-BED3-98B6F8CB5EA8}" type="slidenum">
              <a:rPr lang="en-US" smtClean="0"/>
              <a:t>‹#›</a:t>
            </a:fld>
            <a:endParaRPr lang="en-US"/>
          </a:p>
        </p:txBody>
      </p:sp>
    </p:spTree>
    <p:extLst>
      <p:ext uri="{BB962C8B-B14F-4D97-AF65-F5344CB8AC3E}">
        <p14:creationId xmlns:p14="http://schemas.microsoft.com/office/powerpoint/2010/main" val="2690231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FD0E3-6D2C-433D-A45E-D6ADA14697B4}" type="datetimeFigureOut">
              <a:rPr lang="en-US" smtClean="0"/>
              <a:t>11/10/2016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6E7426-E126-48DF-BED3-98B6F8CB5EA8}" type="slidenum">
              <a:rPr lang="en-US" smtClean="0"/>
              <a:t>‹#›</a:t>
            </a:fld>
            <a:endParaRPr lang="en-US"/>
          </a:p>
        </p:txBody>
      </p:sp>
    </p:spTree>
    <p:extLst>
      <p:ext uri="{BB962C8B-B14F-4D97-AF65-F5344CB8AC3E}">
        <p14:creationId xmlns:p14="http://schemas.microsoft.com/office/powerpoint/2010/main" val="1718438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FFD0E3-6D2C-433D-A45E-D6ADA14697B4}"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E7426-E126-48DF-BED3-98B6F8CB5EA8}" type="slidenum">
              <a:rPr lang="en-US" smtClean="0"/>
              <a:t>‹#›</a:t>
            </a:fld>
            <a:endParaRPr lang="en-US"/>
          </a:p>
        </p:txBody>
      </p:sp>
    </p:spTree>
    <p:extLst>
      <p:ext uri="{BB962C8B-B14F-4D97-AF65-F5344CB8AC3E}">
        <p14:creationId xmlns:p14="http://schemas.microsoft.com/office/powerpoint/2010/main" val="3890565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FFD0E3-6D2C-433D-A45E-D6ADA14697B4}"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E7426-E126-48DF-BED3-98B6F8CB5EA8}" type="slidenum">
              <a:rPr lang="en-US" smtClean="0"/>
              <a:t>‹#›</a:t>
            </a:fld>
            <a:endParaRPr lang="en-US"/>
          </a:p>
        </p:txBody>
      </p:sp>
    </p:spTree>
    <p:extLst>
      <p:ext uri="{BB962C8B-B14F-4D97-AF65-F5344CB8AC3E}">
        <p14:creationId xmlns:p14="http://schemas.microsoft.com/office/powerpoint/2010/main" val="4077128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FFD0E3-6D2C-433D-A45E-D6ADA14697B4}" type="datetimeFigureOut">
              <a:rPr lang="en-US" smtClean="0"/>
              <a:t>11/10/2016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E7426-E126-48DF-BED3-98B6F8CB5EA8}" type="slidenum">
              <a:rPr lang="en-US" smtClean="0"/>
              <a:t>‹#›</a:t>
            </a:fld>
            <a:endParaRPr lang="en-US"/>
          </a:p>
        </p:txBody>
      </p:sp>
    </p:spTree>
    <p:extLst>
      <p:ext uri="{BB962C8B-B14F-4D97-AF65-F5344CB8AC3E}">
        <p14:creationId xmlns:p14="http://schemas.microsoft.com/office/powerpoint/2010/main" val="945237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RIP Proposal</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01103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and Audience</a:t>
            </a:r>
          </a:p>
        </p:txBody>
      </p:sp>
      <p:sp>
        <p:nvSpPr>
          <p:cNvPr id="3" name="Content Placeholder 2"/>
          <p:cNvSpPr>
            <a:spLocks noGrp="1"/>
          </p:cNvSpPr>
          <p:nvPr>
            <p:ph idx="1"/>
          </p:nvPr>
        </p:nvSpPr>
        <p:spPr/>
        <p:txBody>
          <a:bodyPr/>
          <a:lstStyle/>
          <a:p>
            <a:r>
              <a:rPr lang="en-US" dirty="0"/>
              <a:t>Project: A fake, real looking </a:t>
            </a:r>
            <a:r>
              <a:rPr lang="en-US" dirty="0" err="1"/>
              <a:t>Buzzfeed</a:t>
            </a:r>
            <a:r>
              <a:rPr lang="en-US" dirty="0"/>
              <a:t> quiz determining whether or not someone has hardboiled detective characteristics. It will explain the hardboiled detective while doing so. </a:t>
            </a:r>
            <a:endParaRPr lang="en-US" dirty="0">
              <a:effectLst/>
            </a:endParaRPr>
          </a:p>
          <a:p>
            <a:r>
              <a:rPr lang="en-US" dirty="0"/>
              <a:t>Audience: Teenagers and young adults (males) who seek entertainment in order to escape from the corrupt world.</a:t>
            </a:r>
            <a:endParaRPr lang="en-US" dirty="0">
              <a:effectLst/>
            </a:endParaRPr>
          </a:p>
          <a:p>
            <a:pPr marL="0" indent="0">
              <a:buNone/>
            </a:pPr>
            <a:endParaRPr lang="en-US" dirty="0"/>
          </a:p>
        </p:txBody>
      </p:sp>
    </p:spTree>
    <p:extLst>
      <p:ext uri="{BB962C8B-B14F-4D97-AF65-F5344CB8AC3E}">
        <p14:creationId xmlns:p14="http://schemas.microsoft.com/office/powerpoint/2010/main" val="567347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Moves to Reach Audience</a:t>
            </a:r>
          </a:p>
        </p:txBody>
      </p:sp>
      <p:sp>
        <p:nvSpPr>
          <p:cNvPr id="3" name="Content Placeholder 2"/>
          <p:cNvSpPr>
            <a:spLocks noGrp="1"/>
          </p:cNvSpPr>
          <p:nvPr>
            <p:ph idx="1"/>
          </p:nvPr>
        </p:nvSpPr>
        <p:spPr>
          <a:xfrm>
            <a:off x="838200" y="1825625"/>
            <a:ext cx="10515600" cy="4874224"/>
          </a:xfrm>
        </p:spPr>
        <p:txBody>
          <a:bodyPr>
            <a:normAutofit fontScale="92500" lnSpcReduction="10000"/>
          </a:bodyPr>
          <a:lstStyle/>
          <a:p>
            <a:pPr fontAlgn="base"/>
            <a:r>
              <a:rPr lang="en-US" dirty="0"/>
              <a:t>Using entertaining images will appeal to teenagers and young adults because they seek distraction from the world through entertainment and they will be able to relate to these images (which will relate to hardboiled detectives, thus engraving the image of one into their minds). </a:t>
            </a:r>
          </a:p>
          <a:p>
            <a:pPr fontAlgn="base"/>
            <a:r>
              <a:rPr lang="en-US" dirty="0"/>
              <a:t>Using slang will reach teenagers and young adults because it will make them feel as if they can trust whoever created the quiz, considering that people of the same generation use similar slang.</a:t>
            </a:r>
          </a:p>
          <a:p>
            <a:pPr fontAlgn="base"/>
            <a:r>
              <a:rPr lang="en-US" dirty="0"/>
              <a:t>Links to social media will reach teenagers and young adults because, if they share their results of the quiz, more people from this age group (who predominantly occupy social media) will learn the characteristics of hardboiled detectives through the quiz. The main purpose of these quizzes though is to gain money, so the more they share to social media, the more money earned.</a:t>
            </a:r>
          </a:p>
          <a:p>
            <a:endParaRPr lang="en-US" dirty="0"/>
          </a:p>
        </p:txBody>
      </p:sp>
    </p:spTree>
    <p:extLst>
      <p:ext uri="{BB962C8B-B14F-4D97-AF65-F5344CB8AC3E}">
        <p14:creationId xmlns:p14="http://schemas.microsoft.com/office/powerpoint/2010/main" val="2313938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a:t>
            </a:r>
          </a:p>
        </p:txBody>
      </p:sp>
      <p:sp>
        <p:nvSpPr>
          <p:cNvPr id="3" name="Content Placeholder 2"/>
          <p:cNvSpPr>
            <a:spLocks noGrp="1"/>
          </p:cNvSpPr>
          <p:nvPr>
            <p:ph idx="1"/>
          </p:nvPr>
        </p:nvSpPr>
        <p:spPr>
          <a:xfrm>
            <a:off x="878457" y="1934893"/>
            <a:ext cx="6367732" cy="4351338"/>
          </a:xfrm>
        </p:spPr>
        <p:style>
          <a:lnRef idx="2">
            <a:schemeClr val="accent6"/>
          </a:lnRef>
          <a:fillRef idx="1">
            <a:schemeClr val="lt1"/>
          </a:fillRef>
          <a:effectRef idx="0">
            <a:schemeClr val="accent6"/>
          </a:effectRef>
          <a:fontRef idx="minor">
            <a:schemeClr val="dk1"/>
          </a:fontRef>
        </p:style>
        <p:txBody>
          <a:bodyPr>
            <a:normAutofit/>
          </a:bodyPr>
          <a:lstStyle/>
          <a:p>
            <a:pPr marL="0" indent="0">
              <a:buNone/>
            </a:pPr>
            <a:r>
              <a:rPr lang="en-US" dirty="0"/>
              <a:t>Do you keep your cool under pressure? </a:t>
            </a:r>
          </a:p>
          <a:p>
            <a:pPr marL="0" indent="0">
              <a:buNone/>
            </a:pPr>
            <a:r>
              <a:rPr lang="en-US" dirty="0"/>
              <a:t>Yes	 No </a:t>
            </a:r>
          </a:p>
          <a:p>
            <a:pPr marL="0" indent="0">
              <a:buNone/>
            </a:pPr>
            <a:r>
              <a:rPr lang="en-US" dirty="0"/>
              <a:t>Hardboiled detectives never seem to break a sweat. Think of the coolest guy you know, then think ten times cooler. Are you that guy? Probably not. This dude can take a punch to the kidney, a bullet to the arm, and a stab in the heart without flinching. If you’re this badass, you probably have no </a:t>
            </a:r>
            <a:r>
              <a:rPr lang="en-US"/>
              <a:t>trouble with </a:t>
            </a:r>
            <a:r>
              <a:rPr lang="en-US" dirty="0"/>
              <a:t>the ladies. </a:t>
            </a:r>
            <a:endParaRPr lang="en-US" dirty="0">
              <a:effectLst/>
            </a:endParaRP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8831" y="1934893"/>
            <a:ext cx="3664969" cy="206365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79777" y="4242757"/>
            <a:ext cx="1883075" cy="1883075"/>
          </a:xfrm>
          <a:prstGeom prst="rect">
            <a:avLst/>
          </a:prstGeom>
        </p:spPr>
      </p:pic>
      <p:sp>
        <p:nvSpPr>
          <p:cNvPr id="7" name="Rectangle 6"/>
          <p:cNvSpPr/>
          <p:nvPr/>
        </p:nvSpPr>
        <p:spPr>
          <a:xfrm>
            <a:off x="1506748" y="2455653"/>
            <a:ext cx="356558" cy="31055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ectangle 9"/>
          <p:cNvSpPr/>
          <p:nvPr/>
        </p:nvSpPr>
        <p:spPr>
          <a:xfrm>
            <a:off x="2491597" y="2455653"/>
            <a:ext cx="356558" cy="31055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729724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224</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RIP Proposal</vt:lpstr>
      <vt:lpstr>Project and Audience</vt:lpstr>
      <vt:lpstr>3 Moves to Reach Audience</vt:lpstr>
      <vt:lpstr>Question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RIP Proposal</dc:title>
  <dc:creator>Kevin O'Leary</dc:creator>
  <cp:lastModifiedBy>Kevin O'Leary</cp:lastModifiedBy>
  <cp:revision>3</cp:revision>
  <dcterms:created xsi:type="dcterms:W3CDTF">2016-11-09T23:12:15Z</dcterms:created>
  <dcterms:modified xsi:type="dcterms:W3CDTF">2016-11-10T23:53:14Z</dcterms:modified>
</cp:coreProperties>
</file>